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5" r:id="rId2"/>
  </p:sldMasterIdLst>
  <p:notesMasterIdLst>
    <p:notesMasterId r:id="rId41"/>
  </p:notesMasterIdLst>
  <p:sldIdLst>
    <p:sldId id="256" r:id="rId3"/>
    <p:sldId id="257" r:id="rId4"/>
    <p:sldId id="267" r:id="rId5"/>
    <p:sldId id="2142533278" r:id="rId6"/>
    <p:sldId id="268" r:id="rId7"/>
    <p:sldId id="273" r:id="rId8"/>
    <p:sldId id="272" r:id="rId9"/>
    <p:sldId id="2142533266" r:id="rId10"/>
    <p:sldId id="2142533268" r:id="rId11"/>
    <p:sldId id="2142533264" r:id="rId12"/>
    <p:sldId id="2142533267" r:id="rId13"/>
    <p:sldId id="2142533269" r:id="rId14"/>
    <p:sldId id="2142533270" r:id="rId15"/>
    <p:sldId id="2142533271" r:id="rId16"/>
    <p:sldId id="2142533272" r:id="rId17"/>
    <p:sldId id="2142533259" r:id="rId18"/>
    <p:sldId id="2142533275" r:id="rId19"/>
    <p:sldId id="2142533276" r:id="rId20"/>
    <p:sldId id="2142533261" r:id="rId21"/>
    <p:sldId id="2142533262" r:id="rId22"/>
    <p:sldId id="2142533274" r:id="rId23"/>
    <p:sldId id="2142533258" r:id="rId24"/>
    <p:sldId id="2142533244" r:id="rId25"/>
    <p:sldId id="2142533245" r:id="rId26"/>
    <p:sldId id="2142533246" r:id="rId27"/>
    <p:sldId id="2142533247" r:id="rId28"/>
    <p:sldId id="2142533249" r:id="rId29"/>
    <p:sldId id="2142533248" r:id="rId30"/>
    <p:sldId id="2142533273" r:id="rId31"/>
    <p:sldId id="2142533251" r:id="rId32"/>
    <p:sldId id="2142533255" r:id="rId33"/>
    <p:sldId id="2142533256" r:id="rId34"/>
    <p:sldId id="2142533257" r:id="rId35"/>
    <p:sldId id="2142533279" r:id="rId36"/>
    <p:sldId id="2142533277" r:id="rId37"/>
    <p:sldId id="258" r:id="rId38"/>
    <p:sldId id="2142533260" r:id="rId39"/>
    <p:sldId id="761"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4A4A"/>
    <a:srgbClr val="DC4B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77DE68-AC8E-D24A-925A-4C60BB5281F7}" v="401" dt="2025-10-16T14:28:26.9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8"/>
  </p:normalViewPr>
  <p:slideViewPr>
    <p:cSldViewPr snapToGrid="0">
      <p:cViewPr>
        <p:scale>
          <a:sx n="100" d="100"/>
          <a:sy n="100" d="100"/>
        </p:scale>
        <p:origin x="1448" y="504"/>
      </p:cViewPr>
      <p:guideLst/>
    </p:cSldViewPr>
  </p:slideViewPr>
  <p:outlineViewPr>
    <p:cViewPr>
      <p:scale>
        <a:sx n="33" d="100"/>
        <a:sy n="33" d="100"/>
      </p:scale>
      <p:origin x="-64"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ian Ekenes" userId="64b16a42-4d78-4728-8ef7-2a2b238e9027" providerId="ADAL" clId="{28F0C5C1-E73D-5A65-80E7-A0CDC8457D89}"/>
    <pc:docChg chg="undo redo custSel addSld delSld modSld sldOrd">
      <pc:chgData name="Kristian Ekenes" userId="64b16a42-4d78-4728-8ef7-2a2b238e9027" providerId="ADAL" clId="{28F0C5C1-E73D-5A65-80E7-A0CDC8457D89}" dt="2025-10-16T14:28:30.945" v="12471" actId="20577"/>
      <pc:docMkLst>
        <pc:docMk/>
      </pc:docMkLst>
      <pc:sldChg chg="addSp delSp modSp mod">
        <pc:chgData name="Kristian Ekenes" userId="64b16a42-4d78-4728-8ef7-2a2b238e9027" providerId="ADAL" clId="{28F0C5C1-E73D-5A65-80E7-A0CDC8457D89}" dt="2025-10-15T04:55:40.311" v="2513"/>
        <pc:sldMkLst>
          <pc:docMk/>
          <pc:sldMk cId="454753837" sldId="256"/>
        </pc:sldMkLst>
        <pc:spChg chg="mod">
          <ac:chgData name="Kristian Ekenes" userId="64b16a42-4d78-4728-8ef7-2a2b238e9027" providerId="ADAL" clId="{28F0C5C1-E73D-5A65-80E7-A0CDC8457D89}" dt="2025-10-11T18:33:57.149" v="264" actId="113"/>
          <ac:spMkLst>
            <pc:docMk/>
            <pc:sldMk cId="454753837" sldId="256"/>
            <ac:spMk id="2" creationId="{C7111390-A75F-9A20-1B6C-2EEFA1CA14D1}"/>
          </ac:spMkLst>
        </pc:spChg>
        <pc:spChg chg="mod">
          <ac:chgData name="Kristian Ekenes" userId="64b16a42-4d78-4728-8ef7-2a2b238e9027" providerId="ADAL" clId="{28F0C5C1-E73D-5A65-80E7-A0CDC8457D89}" dt="2025-10-15T04:55:40.311" v="2513"/>
          <ac:spMkLst>
            <pc:docMk/>
            <pc:sldMk cId="454753837" sldId="256"/>
            <ac:spMk id="3" creationId="{F7B84E03-A793-E389-356A-25B98ACD6E4E}"/>
          </ac:spMkLst>
        </pc:spChg>
        <pc:spChg chg="add mod">
          <ac:chgData name="Kristian Ekenes" userId="64b16a42-4d78-4728-8ef7-2a2b238e9027" providerId="ADAL" clId="{28F0C5C1-E73D-5A65-80E7-A0CDC8457D89}" dt="2025-10-11T18:32:46.284" v="260" actId="20577"/>
          <ac:spMkLst>
            <pc:docMk/>
            <pc:sldMk cId="454753837" sldId="256"/>
            <ac:spMk id="6" creationId="{D4F9BA1F-5A21-0BBB-9FB6-F3E4E1B2D145}"/>
          </ac:spMkLst>
        </pc:spChg>
        <pc:picChg chg="add mod">
          <ac:chgData name="Kristian Ekenes" userId="64b16a42-4d78-4728-8ef7-2a2b238e9027" providerId="ADAL" clId="{28F0C5C1-E73D-5A65-80E7-A0CDC8457D89}" dt="2025-10-11T18:32:08.035" v="236"/>
          <ac:picMkLst>
            <pc:docMk/>
            <pc:sldMk cId="454753837" sldId="256"/>
            <ac:picMk id="4" creationId="{7A0424FA-CBEB-385E-4874-AAF89A1B8835}"/>
          </ac:picMkLst>
        </pc:picChg>
      </pc:sldChg>
      <pc:sldChg chg="modSp mod">
        <pc:chgData name="Kristian Ekenes" userId="64b16a42-4d78-4728-8ef7-2a2b238e9027" providerId="ADAL" clId="{28F0C5C1-E73D-5A65-80E7-A0CDC8457D89}" dt="2025-10-15T04:55:40.311" v="2513"/>
        <pc:sldMkLst>
          <pc:docMk/>
          <pc:sldMk cId="3569269889" sldId="257"/>
        </pc:sldMkLst>
        <pc:spChg chg="mod">
          <ac:chgData name="Kristian Ekenes" userId="64b16a42-4d78-4728-8ef7-2a2b238e9027" providerId="ADAL" clId="{28F0C5C1-E73D-5A65-80E7-A0CDC8457D89}" dt="2025-10-15T04:55:40.311" v="2513"/>
          <ac:spMkLst>
            <pc:docMk/>
            <pc:sldMk cId="3569269889" sldId="257"/>
            <ac:spMk id="2" creationId="{55D7C912-2A7B-2538-D21C-94CE4612E156}"/>
          </ac:spMkLst>
        </pc:spChg>
        <pc:spChg chg="mod">
          <ac:chgData name="Kristian Ekenes" userId="64b16a42-4d78-4728-8ef7-2a2b238e9027" providerId="ADAL" clId="{28F0C5C1-E73D-5A65-80E7-A0CDC8457D89}" dt="2025-10-15T04:55:40.311" v="2513"/>
          <ac:spMkLst>
            <pc:docMk/>
            <pc:sldMk cId="3569269889" sldId="257"/>
            <ac:spMk id="3" creationId="{589D8BE1-4D66-D9A5-BA7D-9DD1815110B3}"/>
          </ac:spMkLst>
        </pc:spChg>
      </pc:sldChg>
      <pc:sldChg chg="addSp delSp modSp mod ord">
        <pc:chgData name="Kristian Ekenes" userId="64b16a42-4d78-4728-8ef7-2a2b238e9027" providerId="ADAL" clId="{28F0C5C1-E73D-5A65-80E7-A0CDC8457D89}" dt="2025-10-16T04:02:39.773" v="10717" actId="207"/>
        <pc:sldMkLst>
          <pc:docMk/>
          <pc:sldMk cId="1643667452" sldId="258"/>
        </pc:sldMkLst>
        <pc:spChg chg="mod">
          <ac:chgData name="Kristian Ekenes" userId="64b16a42-4d78-4728-8ef7-2a2b238e9027" providerId="ADAL" clId="{28F0C5C1-E73D-5A65-80E7-A0CDC8457D89}" dt="2025-10-16T04:02:39.773" v="10717" actId="207"/>
          <ac:spMkLst>
            <pc:docMk/>
            <pc:sldMk cId="1643667452" sldId="258"/>
            <ac:spMk id="2" creationId="{D0713976-5E6A-2EE5-511B-82AE23B41297}"/>
          </ac:spMkLst>
        </pc:spChg>
        <pc:spChg chg="add del mod">
          <ac:chgData name="Kristian Ekenes" userId="64b16a42-4d78-4728-8ef7-2a2b238e9027" providerId="ADAL" clId="{28F0C5C1-E73D-5A65-80E7-A0CDC8457D89}" dt="2025-10-16T04:02:39.773" v="10717" actId="207"/>
          <ac:spMkLst>
            <pc:docMk/>
            <pc:sldMk cId="1643667452" sldId="258"/>
            <ac:spMk id="3" creationId="{6E148C9E-4F13-6ADC-5D0B-F4BFE6A0B705}"/>
          </ac:spMkLst>
        </pc:spChg>
      </pc:sldChg>
      <pc:sldChg chg="modSp add del mod ord">
        <pc:chgData name="Kristian Ekenes" userId="64b16a42-4d78-4728-8ef7-2a2b238e9027" providerId="ADAL" clId="{28F0C5C1-E73D-5A65-80E7-A0CDC8457D89}" dt="2025-10-16T00:51:53.098" v="9494" actId="2696"/>
        <pc:sldMkLst>
          <pc:docMk/>
          <pc:sldMk cId="885965832" sldId="259"/>
        </pc:sldMkLst>
        <pc:spChg chg="mod">
          <ac:chgData name="Kristian Ekenes" userId="64b16a42-4d78-4728-8ef7-2a2b238e9027" providerId="ADAL" clId="{28F0C5C1-E73D-5A65-80E7-A0CDC8457D89}" dt="2025-10-15T19:10:46.965" v="7568" actId="20577"/>
          <ac:spMkLst>
            <pc:docMk/>
            <pc:sldMk cId="885965832" sldId="259"/>
            <ac:spMk id="2" creationId="{177D1A43-6F10-FDCB-F7D3-231795AC3920}"/>
          </ac:spMkLst>
        </pc:spChg>
        <pc:spChg chg="mod">
          <ac:chgData name="Kristian Ekenes" userId="64b16a42-4d78-4728-8ef7-2a2b238e9027" providerId="ADAL" clId="{28F0C5C1-E73D-5A65-80E7-A0CDC8457D89}" dt="2025-10-15T22:13:29.002" v="7573" actId="20577"/>
          <ac:spMkLst>
            <pc:docMk/>
            <pc:sldMk cId="885965832" sldId="259"/>
            <ac:spMk id="3" creationId="{988113C8-BBF6-FBD8-B35E-5464618B1416}"/>
          </ac:spMkLst>
        </pc:spChg>
      </pc:sldChg>
      <pc:sldChg chg="addSp delSp modSp add mod ord">
        <pc:chgData name="Kristian Ekenes" userId="64b16a42-4d78-4728-8ef7-2a2b238e9027" providerId="ADAL" clId="{28F0C5C1-E73D-5A65-80E7-A0CDC8457D89}" dt="2025-10-16T11:43:26.072" v="12277" actId="1076"/>
        <pc:sldMkLst>
          <pc:docMk/>
          <pc:sldMk cId="488818090" sldId="267"/>
        </pc:sldMkLst>
        <pc:spChg chg="del">
          <ac:chgData name="Kristian Ekenes" userId="64b16a42-4d78-4728-8ef7-2a2b238e9027" providerId="ADAL" clId="{28F0C5C1-E73D-5A65-80E7-A0CDC8457D89}" dt="2025-10-16T11:43:15.091" v="12272"/>
          <ac:spMkLst>
            <pc:docMk/>
            <pc:sldMk cId="488818090" sldId="267"/>
            <ac:spMk id="3" creationId="{39CE4A5A-9A85-C340-90A8-CFE3FDACE66B}"/>
          </ac:spMkLst>
        </pc:spChg>
        <pc:spChg chg="del">
          <ac:chgData name="Kristian Ekenes" userId="64b16a42-4d78-4728-8ef7-2a2b238e9027" providerId="ADAL" clId="{28F0C5C1-E73D-5A65-80E7-A0CDC8457D89}" dt="2025-10-16T11:42:08.800" v="12271" actId="478"/>
          <ac:spMkLst>
            <pc:docMk/>
            <pc:sldMk cId="488818090" sldId="267"/>
            <ac:spMk id="5" creationId="{57BB525A-8273-9C48-A9EF-8F1705B75658}"/>
          </ac:spMkLst>
        </pc:spChg>
        <pc:picChg chg="del">
          <ac:chgData name="Kristian Ekenes" userId="64b16a42-4d78-4728-8ef7-2a2b238e9027" providerId="ADAL" clId="{28F0C5C1-E73D-5A65-80E7-A0CDC8457D89}" dt="2025-10-16T11:41:17.821" v="12200" actId="478"/>
          <ac:picMkLst>
            <pc:docMk/>
            <pc:sldMk cId="488818090" sldId="267"/>
            <ac:picMk id="4" creationId="{B9628008-469C-FE45-9966-F47E19F2B6AD}"/>
          </ac:picMkLst>
        </pc:picChg>
        <pc:picChg chg="add mod">
          <ac:chgData name="Kristian Ekenes" userId="64b16a42-4d78-4728-8ef7-2a2b238e9027" providerId="ADAL" clId="{28F0C5C1-E73D-5A65-80E7-A0CDC8457D89}" dt="2025-10-16T11:43:26.072" v="12277" actId="1076"/>
          <ac:picMkLst>
            <pc:docMk/>
            <pc:sldMk cId="488818090" sldId="267"/>
            <ac:picMk id="7" creationId="{3D48E6B0-CCDB-2C1C-FFA8-5118B126A49B}"/>
          </ac:picMkLst>
        </pc:picChg>
      </pc:sldChg>
      <pc:sldChg chg="add ord">
        <pc:chgData name="Kristian Ekenes" userId="64b16a42-4d78-4728-8ef7-2a2b238e9027" providerId="ADAL" clId="{28F0C5C1-E73D-5A65-80E7-A0CDC8457D89}" dt="2025-10-15T23:03:48.487" v="7709" actId="20578"/>
        <pc:sldMkLst>
          <pc:docMk/>
          <pc:sldMk cId="2569490097" sldId="268"/>
        </pc:sldMkLst>
      </pc:sldChg>
      <pc:sldChg chg="add ord">
        <pc:chgData name="Kristian Ekenes" userId="64b16a42-4d78-4728-8ef7-2a2b238e9027" providerId="ADAL" clId="{28F0C5C1-E73D-5A65-80E7-A0CDC8457D89}" dt="2025-10-15T23:03:48.487" v="7709" actId="20578"/>
        <pc:sldMkLst>
          <pc:docMk/>
          <pc:sldMk cId="1230252469" sldId="272"/>
        </pc:sldMkLst>
      </pc:sldChg>
      <pc:sldChg chg="add ord">
        <pc:chgData name="Kristian Ekenes" userId="64b16a42-4d78-4728-8ef7-2a2b238e9027" providerId="ADAL" clId="{28F0C5C1-E73D-5A65-80E7-A0CDC8457D89}" dt="2025-10-16T11:47:32.783" v="12338" actId="20578"/>
        <pc:sldMkLst>
          <pc:docMk/>
          <pc:sldMk cId="1954818078" sldId="273"/>
        </pc:sldMkLst>
      </pc:sldChg>
      <pc:sldChg chg="addSp delSp modSp add mod">
        <pc:chgData name="Kristian Ekenes" userId="64b16a42-4d78-4728-8ef7-2a2b238e9027" providerId="ADAL" clId="{28F0C5C1-E73D-5A65-80E7-A0CDC8457D89}" dt="2025-10-16T05:19:36.792" v="11705" actId="20577"/>
        <pc:sldMkLst>
          <pc:docMk/>
          <pc:sldMk cId="4149019155" sldId="761"/>
        </pc:sldMkLst>
        <pc:spChg chg="mod">
          <ac:chgData name="Kristian Ekenes" userId="64b16a42-4d78-4728-8ef7-2a2b238e9027" providerId="ADAL" clId="{28F0C5C1-E73D-5A65-80E7-A0CDC8457D89}" dt="2025-10-16T05:19:36.792" v="11705" actId="20577"/>
          <ac:spMkLst>
            <pc:docMk/>
            <pc:sldMk cId="4149019155" sldId="761"/>
            <ac:spMk id="3" creationId="{F87C3427-AD40-082A-6E75-09D3205DA01D}"/>
          </ac:spMkLst>
        </pc:spChg>
        <pc:spChg chg="mod">
          <ac:chgData name="Kristian Ekenes" userId="64b16a42-4d78-4728-8ef7-2a2b238e9027" providerId="ADAL" clId="{28F0C5C1-E73D-5A65-80E7-A0CDC8457D89}" dt="2025-10-12T06:06:56.963" v="1376" actId="1076"/>
          <ac:spMkLst>
            <pc:docMk/>
            <pc:sldMk cId="4149019155" sldId="761"/>
            <ac:spMk id="13" creationId="{53F400B9-147A-EE47-5F10-D467D9988D5A}"/>
          </ac:spMkLst>
        </pc:spChg>
        <pc:spChg chg="mod">
          <ac:chgData name="Kristian Ekenes" userId="64b16a42-4d78-4728-8ef7-2a2b238e9027" providerId="ADAL" clId="{28F0C5C1-E73D-5A65-80E7-A0CDC8457D89}" dt="2025-10-15T04:55:40.311" v="2513"/>
          <ac:spMkLst>
            <pc:docMk/>
            <pc:sldMk cId="4149019155" sldId="761"/>
            <ac:spMk id="17" creationId="{1FA8C4C7-9FB3-39AC-038E-372A5A6198A1}"/>
          </ac:spMkLst>
        </pc:spChg>
        <pc:picChg chg="add mod">
          <ac:chgData name="Kristian Ekenes" userId="64b16a42-4d78-4728-8ef7-2a2b238e9027" providerId="ADAL" clId="{28F0C5C1-E73D-5A65-80E7-A0CDC8457D89}" dt="2025-10-16T05:19:11.756" v="11637" actId="1076"/>
          <ac:picMkLst>
            <pc:docMk/>
            <pc:sldMk cId="4149019155" sldId="761"/>
            <ac:picMk id="6" creationId="{7C2D4085-2146-E1A5-1428-E2EA270D362D}"/>
          </ac:picMkLst>
        </pc:picChg>
        <pc:picChg chg="mod">
          <ac:chgData name="Kristian Ekenes" userId="64b16a42-4d78-4728-8ef7-2a2b238e9027" providerId="ADAL" clId="{28F0C5C1-E73D-5A65-80E7-A0CDC8457D89}" dt="2025-10-12T06:07:08.505" v="1378" actId="1076"/>
          <ac:picMkLst>
            <pc:docMk/>
            <pc:sldMk cId="4149019155" sldId="761"/>
            <ac:picMk id="9" creationId="{6AF2204E-54BD-9E8F-06AA-FB3672AD112E}"/>
          </ac:picMkLst>
        </pc:picChg>
        <pc:picChg chg="add mod">
          <ac:chgData name="Kristian Ekenes" userId="64b16a42-4d78-4728-8ef7-2a2b238e9027" providerId="ADAL" clId="{28F0C5C1-E73D-5A65-80E7-A0CDC8457D89}" dt="2025-10-12T06:06:19.054" v="1370" actId="1076"/>
          <ac:picMkLst>
            <pc:docMk/>
            <pc:sldMk cId="4149019155" sldId="761"/>
            <ac:picMk id="15" creationId="{DE09232B-09F6-E3E8-D795-043008421824}"/>
          </ac:picMkLst>
        </pc:picChg>
        <pc:picChg chg="add del mod">
          <ac:chgData name="Kristian Ekenes" userId="64b16a42-4d78-4728-8ef7-2a2b238e9027" providerId="ADAL" clId="{28F0C5C1-E73D-5A65-80E7-A0CDC8457D89}" dt="2025-10-16T05:19:01.447" v="11636" actId="478"/>
          <ac:picMkLst>
            <pc:docMk/>
            <pc:sldMk cId="4149019155" sldId="761"/>
            <ac:picMk id="16" creationId="{D73D196B-44BE-96E5-669F-23187DC2686E}"/>
          </ac:picMkLst>
        </pc:picChg>
      </pc:sldChg>
      <pc:sldChg chg="addSp delSp modSp add del mod">
        <pc:chgData name="Kristian Ekenes" userId="64b16a42-4d78-4728-8ef7-2a2b238e9027" providerId="ADAL" clId="{28F0C5C1-E73D-5A65-80E7-A0CDC8457D89}" dt="2025-10-15T13:28:57.282" v="3734" actId="2696"/>
        <pc:sldMkLst>
          <pc:docMk/>
          <pc:sldMk cId="2718152953" sldId="2142533238"/>
        </pc:sldMkLst>
        <pc:spChg chg="add mod">
          <ac:chgData name="Kristian Ekenes" userId="64b16a42-4d78-4728-8ef7-2a2b238e9027" providerId="ADAL" clId="{28F0C5C1-E73D-5A65-80E7-A0CDC8457D89}" dt="2025-10-15T04:55:27.536" v="2510" actId="767"/>
          <ac:spMkLst>
            <pc:docMk/>
            <pc:sldMk cId="2718152953" sldId="2142533238"/>
            <ac:spMk id="6" creationId="{AA723E06-C4E4-B548-716C-58D4BD15C70E}"/>
          </ac:spMkLst>
        </pc:spChg>
        <pc:spChg chg="mod">
          <ac:chgData name="Kristian Ekenes" userId="64b16a42-4d78-4728-8ef7-2a2b238e9027" providerId="ADAL" clId="{28F0C5C1-E73D-5A65-80E7-A0CDC8457D89}" dt="2025-10-15T04:55:40.311" v="2513"/>
          <ac:spMkLst>
            <pc:docMk/>
            <pc:sldMk cId="2718152953" sldId="2142533238"/>
            <ac:spMk id="12" creationId="{8768F641-1E67-7991-0C90-07363A1E9C26}"/>
          </ac:spMkLst>
        </pc:spChg>
        <pc:picChg chg="mod">
          <ac:chgData name="Kristian Ekenes" userId="64b16a42-4d78-4728-8ef7-2a2b238e9027" providerId="ADAL" clId="{28F0C5C1-E73D-5A65-80E7-A0CDC8457D89}" dt="2025-10-15T04:55:40.311" v="2513"/>
          <ac:picMkLst>
            <pc:docMk/>
            <pc:sldMk cId="2718152953" sldId="2142533238"/>
            <ac:picMk id="3" creationId="{B77D83FB-B94E-91AE-C85F-80F94C386237}"/>
          </ac:picMkLst>
        </pc:picChg>
      </pc:sldChg>
      <pc:sldChg chg="addSp delSp modSp add del mod">
        <pc:chgData name="Kristian Ekenes" userId="64b16a42-4d78-4728-8ef7-2a2b238e9027" providerId="ADAL" clId="{28F0C5C1-E73D-5A65-80E7-A0CDC8457D89}" dt="2025-10-15T13:33:27.511" v="3758" actId="2696"/>
        <pc:sldMkLst>
          <pc:docMk/>
          <pc:sldMk cId="3083033478" sldId="2142533243"/>
        </pc:sldMkLst>
        <pc:spChg chg="add mod">
          <ac:chgData name="Kristian Ekenes" userId="64b16a42-4d78-4728-8ef7-2a2b238e9027" providerId="ADAL" clId="{28F0C5C1-E73D-5A65-80E7-A0CDC8457D89}" dt="2025-10-15T13:33:13.765" v="3752" actId="767"/>
          <ac:spMkLst>
            <pc:docMk/>
            <pc:sldMk cId="3083033478" sldId="2142533243"/>
            <ac:spMk id="2" creationId="{E82FE06F-FDEA-EA97-AF6F-96AAA3639799}"/>
          </ac:spMkLst>
        </pc:spChg>
        <pc:spChg chg="mod">
          <ac:chgData name="Kristian Ekenes" userId="64b16a42-4d78-4728-8ef7-2a2b238e9027" providerId="ADAL" clId="{28F0C5C1-E73D-5A65-80E7-A0CDC8457D89}" dt="2025-10-15T13:06:34.243" v="3729" actId="20577"/>
          <ac:spMkLst>
            <pc:docMk/>
            <pc:sldMk cId="3083033478" sldId="2142533243"/>
            <ac:spMk id="3" creationId="{670DC08B-6F52-209A-7561-B43C4D4D74B6}"/>
          </ac:spMkLst>
        </pc:spChg>
        <pc:spChg chg="del mod">
          <ac:chgData name="Kristian Ekenes" userId="64b16a42-4d78-4728-8ef7-2a2b238e9027" providerId="ADAL" clId="{28F0C5C1-E73D-5A65-80E7-A0CDC8457D89}" dt="2025-10-15T13:29:11.127" v="3750" actId="478"/>
          <ac:spMkLst>
            <pc:docMk/>
            <pc:sldMk cId="3083033478" sldId="2142533243"/>
            <ac:spMk id="4" creationId="{CC4D3FE8-5C79-9AAA-1E62-E84D8E55EC62}"/>
          </ac:spMkLst>
        </pc:spChg>
        <pc:spChg chg="add del">
          <ac:chgData name="Kristian Ekenes" userId="64b16a42-4d78-4728-8ef7-2a2b238e9027" providerId="ADAL" clId="{28F0C5C1-E73D-5A65-80E7-A0CDC8457D89}" dt="2025-10-15T13:33:17.483" v="3754" actId="22"/>
          <ac:spMkLst>
            <pc:docMk/>
            <pc:sldMk cId="3083033478" sldId="2142533243"/>
            <ac:spMk id="9" creationId="{420AC4BF-CA76-01B7-4C5C-573E2F0CAD44}"/>
          </ac:spMkLst>
        </pc:spChg>
        <pc:spChg chg="add del">
          <ac:chgData name="Kristian Ekenes" userId="64b16a42-4d78-4728-8ef7-2a2b238e9027" providerId="ADAL" clId="{28F0C5C1-E73D-5A65-80E7-A0CDC8457D89}" dt="2025-10-15T13:33:20.893" v="3756" actId="22"/>
          <ac:spMkLst>
            <pc:docMk/>
            <pc:sldMk cId="3083033478" sldId="2142533243"/>
            <ac:spMk id="11" creationId="{D0963250-5860-020E-F265-EB4FDD25ED5A}"/>
          </ac:spMkLst>
        </pc:spChg>
        <pc:spChg chg="mod">
          <ac:chgData name="Kristian Ekenes" userId="64b16a42-4d78-4728-8ef7-2a2b238e9027" providerId="ADAL" clId="{28F0C5C1-E73D-5A65-80E7-A0CDC8457D89}" dt="2025-10-15T13:29:04.975" v="3749" actId="20577"/>
          <ac:spMkLst>
            <pc:docMk/>
            <pc:sldMk cId="3083033478" sldId="2142533243"/>
            <ac:spMk id="16" creationId="{A0A49435-7922-F49D-00CE-929A92ACA30E}"/>
          </ac:spMkLst>
        </pc:spChg>
      </pc:sldChg>
      <pc:sldChg chg="delSp modSp add del mod ord">
        <pc:chgData name="Kristian Ekenes" userId="64b16a42-4d78-4728-8ef7-2a2b238e9027" providerId="ADAL" clId="{28F0C5C1-E73D-5A65-80E7-A0CDC8457D89}" dt="2025-10-16T05:07:07.602" v="11254" actId="207"/>
        <pc:sldMkLst>
          <pc:docMk/>
          <pc:sldMk cId="3538164835" sldId="2142533244"/>
        </pc:sldMkLst>
        <pc:spChg chg="mod">
          <ac:chgData name="Kristian Ekenes" userId="64b16a42-4d78-4728-8ef7-2a2b238e9027" providerId="ADAL" clId="{28F0C5C1-E73D-5A65-80E7-A0CDC8457D89}" dt="2025-10-15T04:55:40.311" v="2513"/>
          <ac:spMkLst>
            <pc:docMk/>
            <pc:sldMk cId="3538164835" sldId="2142533244"/>
            <ac:spMk id="3" creationId="{32D51513-5433-60E6-B2D1-1D5665BC836C}"/>
          </ac:spMkLst>
        </pc:spChg>
        <pc:spChg chg="mod">
          <ac:chgData name="Kristian Ekenes" userId="64b16a42-4d78-4728-8ef7-2a2b238e9027" providerId="ADAL" clId="{28F0C5C1-E73D-5A65-80E7-A0CDC8457D89}" dt="2025-10-16T05:07:07.602" v="11254" actId="207"/>
          <ac:spMkLst>
            <pc:docMk/>
            <pc:sldMk cId="3538164835" sldId="2142533244"/>
            <ac:spMk id="16" creationId="{729C1995-A74D-FF03-54F7-D4303A0BD087}"/>
          </ac:spMkLst>
        </pc:spChg>
        <pc:graphicFrameChg chg="modGraphic">
          <ac:chgData name="Kristian Ekenes" userId="64b16a42-4d78-4728-8ef7-2a2b238e9027" providerId="ADAL" clId="{28F0C5C1-E73D-5A65-80E7-A0CDC8457D89}" dt="2025-10-15T04:56:57.136" v="2518" actId="207"/>
          <ac:graphicFrameMkLst>
            <pc:docMk/>
            <pc:sldMk cId="3538164835" sldId="2142533244"/>
            <ac:graphicFrameMk id="2" creationId="{61AA9C45-AE16-A857-D188-B8CA0CC3A8A2}"/>
          </ac:graphicFrameMkLst>
        </pc:graphicFrameChg>
      </pc:sldChg>
      <pc:sldChg chg="delSp modSp add del mod ord">
        <pc:chgData name="Kristian Ekenes" userId="64b16a42-4d78-4728-8ef7-2a2b238e9027" providerId="ADAL" clId="{28F0C5C1-E73D-5A65-80E7-A0CDC8457D89}" dt="2025-10-16T05:07:12.916" v="11255" actId="207"/>
        <pc:sldMkLst>
          <pc:docMk/>
          <pc:sldMk cId="455967312" sldId="2142533245"/>
        </pc:sldMkLst>
        <pc:spChg chg="mod">
          <ac:chgData name="Kristian Ekenes" userId="64b16a42-4d78-4728-8ef7-2a2b238e9027" providerId="ADAL" clId="{28F0C5C1-E73D-5A65-80E7-A0CDC8457D89}" dt="2025-10-15T04:57:09.785" v="2519" actId="207"/>
          <ac:spMkLst>
            <pc:docMk/>
            <pc:sldMk cId="455967312" sldId="2142533245"/>
            <ac:spMk id="5" creationId="{0F55BB93-096A-B774-31FA-8D5360644FCE}"/>
          </ac:spMkLst>
        </pc:spChg>
        <pc:spChg chg="mod">
          <ac:chgData name="Kristian Ekenes" userId="64b16a42-4d78-4728-8ef7-2a2b238e9027" providerId="ADAL" clId="{28F0C5C1-E73D-5A65-80E7-A0CDC8457D89}" dt="2025-10-15T04:57:09.785" v="2519" actId="207"/>
          <ac:spMkLst>
            <pc:docMk/>
            <pc:sldMk cId="455967312" sldId="2142533245"/>
            <ac:spMk id="10" creationId="{D9652021-F10E-8177-0F9E-DA4219DF404B}"/>
          </ac:spMkLst>
        </pc:spChg>
        <pc:spChg chg="mod">
          <ac:chgData name="Kristian Ekenes" userId="64b16a42-4d78-4728-8ef7-2a2b238e9027" providerId="ADAL" clId="{28F0C5C1-E73D-5A65-80E7-A0CDC8457D89}" dt="2025-10-16T05:07:12.916" v="11255" actId="207"/>
          <ac:spMkLst>
            <pc:docMk/>
            <pc:sldMk cId="455967312" sldId="2142533245"/>
            <ac:spMk id="16" creationId="{8AE85CBE-CAE5-D9A9-A999-D35A1AE6415A}"/>
          </ac:spMkLst>
        </pc:spChg>
      </pc:sldChg>
      <pc:sldChg chg="delSp modSp add del mod ord">
        <pc:chgData name="Kristian Ekenes" userId="64b16a42-4d78-4728-8ef7-2a2b238e9027" providerId="ADAL" clId="{28F0C5C1-E73D-5A65-80E7-A0CDC8457D89}" dt="2025-10-16T05:07:18.291" v="11256" actId="207"/>
        <pc:sldMkLst>
          <pc:docMk/>
          <pc:sldMk cId="1431054311" sldId="2142533246"/>
        </pc:sldMkLst>
        <pc:spChg chg="mod">
          <ac:chgData name="Kristian Ekenes" userId="64b16a42-4d78-4728-8ef7-2a2b238e9027" providerId="ADAL" clId="{28F0C5C1-E73D-5A65-80E7-A0CDC8457D89}" dt="2025-10-15T04:57:23.932" v="2520" actId="207"/>
          <ac:spMkLst>
            <pc:docMk/>
            <pc:sldMk cId="1431054311" sldId="2142533246"/>
            <ac:spMk id="4" creationId="{E125163A-4F57-CE91-1512-329F3D186376}"/>
          </ac:spMkLst>
        </pc:spChg>
        <pc:spChg chg="mod">
          <ac:chgData name="Kristian Ekenes" userId="64b16a42-4d78-4728-8ef7-2a2b238e9027" providerId="ADAL" clId="{28F0C5C1-E73D-5A65-80E7-A0CDC8457D89}" dt="2025-10-15T04:57:23.932" v="2520" actId="207"/>
          <ac:spMkLst>
            <pc:docMk/>
            <pc:sldMk cId="1431054311" sldId="2142533246"/>
            <ac:spMk id="5" creationId="{F1C80B89-2B11-C4F6-90D3-05A77CF68E62}"/>
          </ac:spMkLst>
        </pc:spChg>
        <pc:spChg chg="mod">
          <ac:chgData name="Kristian Ekenes" userId="64b16a42-4d78-4728-8ef7-2a2b238e9027" providerId="ADAL" clId="{28F0C5C1-E73D-5A65-80E7-A0CDC8457D89}" dt="2025-10-15T04:57:39.113" v="2521" actId="207"/>
          <ac:spMkLst>
            <pc:docMk/>
            <pc:sldMk cId="1431054311" sldId="2142533246"/>
            <ac:spMk id="9" creationId="{D9C3D718-AD15-72DC-4B93-1CD79B27531E}"/>
          </ac:spMkLst>
        </pc:spChg>
        <pc:spChg chg="mod">
          <ac:chgData name="Kristian Ekenes" userId="64b16a42-4d78-4728-8ef7-2a2b238e9027" providerId="ADAL" clId="{28F0C5C1-E73D-5A65-80E7-A0CDC8457D89}" dt="2025-10-15T04:57:39.113" v="2521" actId="207"/>
          <ac:spMkLst>
            <pc:docMk/>
            <pc:sldMk cId="1431054311" sldId="2142533246"/>
            <ac:spMk id="13" creationId="{6D96A42C-9CC5-8463-71DA-307882CD9602}"/>
          </ac:spMkLst>
        </pc:spChg>
        <pc:spChg chg="mod">
          <ac:chgData name="Kristian Ekenes" userId="64b16a42-4d78-4728-8ef7-2a2b238e9027" providerId="ADAL" clId="{28F0C5C1-E73D-5A65-80E7-A0CDC8457D89}" dt="2025-10-15T04:57:39.113" v="2521" actId="207"/>
          <ac:spMkLst>
            <pc:docMk/>
            <pc:sldMk cId="1431054311" sldId="2142533246"/>
            <ac:spMk id="15" creationId="{0BA0A24C-4178-3D8D-7EC5-6D07591B05A8}"/>
          </ac:spMkLst>
        </pc:spChg>
        <pc:spChg chg="mod">
          <ac:chgData name="Kristian Ekenes" userId="64b16a42-4d78-4728-8ef7-2a2b238e9027" providerId="ADAL" clId="{28F0C5C1-E73D-5A65-80E7-A0CDC8457D89}" dt="2025-10-16T05:07:18.291" v="11256" actId="207"/>
          <ac:spMkLst>
            <pc:docMk/>
            <pc:sldMk cId="1431054311" sldId="2142533246"/>
            <ac:spMk id="16" creationId="{EF56B574-7A84-B16A-7A5B-7B1557EB9BD1}"/>
          </ac:spMkLst>
        </pc:spChg>
        <pc:spChg chg="mod">
          <ac:chgData name="Kristian Ekenes" userId="64b16a42-4d78-4728-8ef7-2a2b238e9027" providerId="ADAL" clId="{28F0C5C1-E73D-5A65-80E7-A0CDC8457D89}" dt="2025-10-15T04:57:39.113" v="2521" actId="207"/>
          <ac:spMkLst>
            <pc:docMk/>
            <pc:sldMk cId="1431054311" sldId="2142533246"/>
            <ac:spMk id="17" creationId="{058FFA7E-5AD8-5ECC-E8D6-3549B0D4F647}"/>
          </ac:spMkLst>
        </pc:spChg>
        <pc:spChg chg="mod">
          <ac:chgData name="Kristian Ekenes" userId="64b16a42-4d78-4728-8ef7-2a2b238e9027" providerId="ADAL" clId="{28F0C5C1-E73D-5A65-80E7-A0CDC8457D89}" dt="2025-10-15T04:57:39.113" v="2521" actId="207"/>
          <ac:spMkLst>
            <pc:docMk/>
            <pc:sldMk cId="1431054311" sldId="2142533246"/>
            <ac:spMk id="18" creationId="{532BDF71-6896-56EB-456A-D5FEB2BDCD23}"/>
          </ac:spMkLst>
        </pc:spChg>
      </pc:sldChg>
      <pc:sldChg chg="delSp add del mod ord">
        <pc:chgData name="Kristian Ekenes" userId="64b16a42-4d78-4728-8ef7-2a2b238e9027" providerId="ADAL" clId="{28F0C5C1-E73D-5A65-80E7-A0CDC8457D89}" dt="2025-10-15T23:38:53.485" v="7827" actId="20578"/>
        <pc:sldMkLst>
          <pc:docMk/>
          <pc:sldMk cId="1303061509" sldId="2142533247"/>
        </pc:sldMkLst>
      </pc:sldChg>
      <pc:sldChg chg="delSp modSp add del mod ord">
        <pc:chgData name="Kristian Ekenes" userId="64b16a42-4d78-4728-8ef7-2a2b238e9027" providerId="ADAL" clId="{28F0C5C1-E73D-5A65-80E7-A0CDC8457D89}" dt="2025-10-16T05:08:10.077" v="11258" actId="207"/>
        <pc:sldMkLst>
          <pc:docMk/>
          <pc:sldMk cId="3808251368" sldId="2142533248"/>
        </pc:sldMkLst>
        <pc:spChg chg="mod">
          <ac:chgData name="Kristian Ekenes" userId="64b16a42-4d78-4728-8ef7-2a2b238e9027" providerId="ADAL" clId="{28F0C5C1-E73D-5A65-80E7-A0CDC8457D89}" dt="2025-10-15T04:57:56.003" v="2522" actId="207"/>
          <ac:spMkLst>
            <pc:docMk/>
            <pc:sldMk cId="3808251368" sldId="2142533248"/>
            <ac:spMk id="5" creationId="{8398E471-CFFB-C221-B990-D75A478E30FA}"/>
          </ac:spMkLst>
        </pc:spChg>
        <pc:spChg chg="mod">
          <ac:chgData name="Kristian Ekenes" userId="64b16a42-4d78-4728-8ef7-2a2b238e9027" providerId="ADAL" clId="{28F0C5C1-E73D-5A65-80E7-A0CDC8457D89}" dt="2025-10-15T04:57:56.003" v="2522" actId="207"/>
          <ac:spMkLst>
            <pc:docMk/>
            <pc:sldMk cId="3808251368" sldId="2142533248"/>
            <ac:spMk id="11" creationId="{0F8932C2-57B8-44FA-8C9F-3A586D088331}"/>
          </ac:spMkLst>
        </pc:spChg>
        <pc:spChg chg="mod">
          <ac:chgData name="Kristian Ekenes" userId="64b16a42-4d78-4728-8ef7-2a2b238e9027" providerId="ADAL" clId="{28F0C5C1-E73D-5A65-80E7-A0CDC8457D89}" dt="2025-10-16T05:08:10.077" v="11258" actId="207"/>
          <ac:spMkLst>
            <pc:docMk/>
            <pc:sldMk cId="3808251368" sldId="2142533248"/>
            <ac:spMk id="16" creationId="{1472190E-2FD9-335E-C4A8-95100D682172}"/>
          </ac:spMkLst>
        </pc:spChg>
      </pc:sldChg>
      <pc:sldChg chg="delSp modSp add del mod ord">
        <pc:chgData name="Kristian Ekenes" userId="64b16a42-4d78-4728-8ef7-2a2b238e9027" providerId="ADAL" clId="{28F0C5C1-E73D-5A65-80E7-A0CDC8457D89}" dt="2025-10-16T05:08:07.151" v="11257" actId="207"/>
        <pc:sldMkLst>
          <pc:docMk/>
          <pc:sldMk cId="3241730547" sldId="2142533249"/>
        </pc:sldMkLst>
        <pc:spChg chg="mod">
          <ac:chgData name="Kristian Ekenes" userId="64b16a42-4d78-4728-8ef7-2a2b238e9027" providerId="ADAL" clId="{28F0C5C1-E73D-5A65-80E7-A0CDC8457D89}" dt="2025-10-16T05:08:07.151" v="11257" actId="207"/>
          <ac:spMkLst>
            <pc:docMk/>
            <pc:sldMk cId="3241730547" sldId="2142533249"/>
            <ac:spMk id="16" creationId="{24984808-67F2-28CE-D8F4-07C979C55FBD}"/>
          </ac:spMkLst>
        </pc:spChg>
        <pc:graphicFrameChg chg="modGraphic">
          <ac:chgData name="Kristian Ekenes" userId="64b16a42-4d78-4728-8ef7-2a2b238e9027" providerId="ADAL" clId="{28F0C5C1-E73D-5A65-80E7-A0CDC8457D89}" dt="2025-10-12T06:08:55.640" v="1393" actId="207"/>
          <ac:graphicFrameMkLst>
            <pc:docMk/>
            <pc:sldMk cId="3241730547" sldId="2142533249"/>
            <ac:graphicFrameMk id="2" creationId="{9498AAAC-AF46-61F4-A2F6-42DEA9A40D66}"/>
          </ac:graphicFrameMkLst>
        </pc:graphicFrameChg>
      </pc:sldChg>
      <pc:sldChg chg="modSp add del mod ord">
        <pc:chgData name="Kristian Ekenes" userId="64b16a42-4d78-4728-8ef7-2a2b238e9027" providerId="ADAL" clId="{28F0C5C1-E73D-5A65-80E7-A0CDC8457D89}" dt="2025-10-16T00:53:09.368" v="9495" actId="2696"/>
        <pc:sldMkLst>
          <pc:docMk/>
          <pc:sldMk cId="148030919" sldId="2142533250"/>
        </pc:sldMkLst>
        <pc:spChg chg="mod">
          <ac:chgData name="Kristian Ekenes" userId="64b16a42-4d78-4728-8ef7-2a2b238e9027" providerId="ADAL" clId="{28F0C5C1-E73D-5A65-80E7-A0CDC8457D89}" dt="2025-10-15T04:55:40.311" v="2513"/>
          <ac:spMkLst>
            <pc:docMk/>
            <pc:sldMk cId="148030919" sldId="2142533250"/>
            <ac:spMk id="2" creationId="{B959EB9D-79BB-34FE-2818-25F6AEA1E690}"/>
          </ac:spMkLst>
        </pc:spChg>
        <pc:spChg chg="mod">
          <ac:chgData name="Kristian Ekenes" userId="64b16a42-4d78-4728-8ef7-2a2b238e9027" providerId="ADAL" clId="{28F0C5C1-E73D-5A65-80E7-A0CDC8457D89}" dt="2025-10-15T03:42:16.142" v="1806" actId="14100"/>
          <ac:spMkLst>
            <pc:docMk/>
            <pc:sldMk cId="148030919" sldId="2142533250"/>
            <ac:spMk id="3" creationId="{7D8A2B56-F5A4-3504-C5C3-CC9874545CB5}"/>
          </ac:spMkLst>
        </pc:spChg>
      </pc:sldChg>
      <pc:sldChg chg="addSp delSp modSp add mod">
        <pc:chgData name="Kristian Ekenes" userId="64b16a42-4d78-4728-8ef7-2a2b238e9027" providerId="ADAL" clId="{28F0C5C1-E73D-5A65-80E7-A0CDC8457D89}" dt="2025-10-16T04:28:48.843" v="11164" actId="1582"/>
        <pc:sldMkLst>
          <pc:docMk/>
          <pc:sldMk cId="57137675" sldId="2142533251"/>
        </pc:sldMkLst>
        <pc:spChg chg="mod">
          <ac:chgData name="Kristian Ekenes" userId="64b16a42-4d78-4728-8ef7-2a2b238e9027" providerId="ADAL" clId="{28F0C5C1-E73D-5A65-80E7-A0CDC8457D89}" dt="2025-10-16T04:13:37.754" v="10987" actId="1076"/>
          <ac:spMkLst>
            <pc:docMk/>
            <pc:sldMk cId="57137675" sldId="2142533251"/>
            <ac:spMk id="2" creationId="{D0A310F3-E652-EC0B-819D-71029F5AA958}"/>
          </ac:spMkLst>
        </pc:spChg>
        <pc:spChg chg="mod">
          <ac:chgData name="Kristian Ekenes" userId="64b16a42-4d78-4728-8ef7-2a2b238e9027" providerId="ADAL" clId="{28F0C5C1-E73D-5A65-80E7-A0CDC8457D89}" dt="2025-10-16T04:10:59.594" v="10908" actId="113"/>
          <ac:spMkLst>
            <pc:docMk/>
            <pc:sldMk cId="57137675" sldId="2142533251"/>
            <ac:spMk id="3" creationId="{BA12F983-26B8-4061-D797-F53181A4C1FE}"/>
          </ac:spMkLst>
        </pc:spChg>
        <pc:spChg chg="add del mod">
          <ac:chgData name="Kristian Ekenes" userId="64b16a42-4d78-4728-8ef7-2a2b238e9027" providerId="ADAL" clId="{28F0C5C1-E73D-5A65-80E7-A0CDC8457D89}" dt="2025-10-15T03:41:09.636" v="1761" actId="478"/>
          <ac:spMkLst>
            <pc:docMk/>
            <pc:sldMk cId="57137675" sldId="2142533251"/>
            <ac:spMk id="4" creationId="{3C330E3B-3BF1-F3BB-845E-F3B2E4694CB8}"/>
          </ac:spMkLst>
        </pc:spChg>
        <pc:spChg chg="add mod">
          <ac:chgData name="Kristian Ekenes" userId="64b16a42-4d78-4728-8ef7-2a2b238e9027" providerId="ADAL" clId="{28F0C5C1-E73D-5A65-80E7-A0CDC8457D89}" dt="2025-10-16T04:01:01.061" v="10707" actId="207"/>
          <ac:spMkLst>
            <pc:docMk/>
            <pc:sldMk cId="57137675" sldId="2142533251"/>
            <ac:spMk id="5" creationId="{28715B8B-95B7-E74F-75BA-0CD4BBF9DBEB}"/>
          </ac:spMkLst>
        </pc:spChg>
        <pc:spChg chg="add del mod">
          <ac:chgData name="Kristian Ekenes" userId="64b16a42-4d78-4728-8ef7-2a2b238e9027" providerId="ADAL" clId="{28F0C5C1-E73D-5A65-80E7-A0CDC8457D89}" dt="2025-10-16T01:00:19.368" v="10017" actId="478"/>
          <ac:spMkLst>
            <pc:docMk/>
            <pc:sldMk cId="57137675" sldId="2142533251"/>
            <ac:spMk id="6" creationId="{A3F87A1C-E1A6-518D-9EE7-CA0078443DB4}"/>
          </ac:spMkLst>
        </pc:spChg>
        <pc:spChg chg="add mod">
          <ac:chgData name="Kristian Ekenes" userId="64b16a42-4d78-4728-8ef7-2a2b238e9027" providerId="ADAL" clId="{28F0C5C1-E73D-5A65-80E7-A0CDC8457D89}" dt="2025-10-15T17:33:16.915" v="6326" actId="767"/>
          <ac:spMkLst>
            <pc:docMk/>
            <pc:sldMk cId="57137675" sldId="2142533251"/>
            <ac:spMk id="8" creationId="{4F580F21-FA9B-E3DE-E71E-29839ABFE84E}"/>
          </ac:spMkLst>
        </pc:spChg>
        <pc:picChg chg="add mod">
          <ac:chgData name="Kristian Ekenes" userId="64b16a42-4d78-4728-8ef7-2a2b238e9027" providerId="ADAL" clId="{28F0C5C1-E73D-5A65-80E7-A0CDC8457D89}" dt="2025-10-16T04:28:48.843" v="11164" actId="1582"/>
          <ac:picMkLst>
            <pc:docMk/>
            <pc:sldMk cId="57137675" sldId="2142533251"/>
            <ac:picMk id="7" creationId="{54C674B3-94FF-160C-465A-7B59FB7DDCC3}"/>
          </ac:picMkLst>
        </pc:picChg>
        <pc:picChg chg="add mod">
          <ac:chgData name="Kristian Ekenes" userId="64b16a42-4d78-4728-8ef7-2a2b238e9027" providerId="ADAL" clId="{28F0C5C1-E73D-5A65-80E7-A0CDC8457D89}" dt="2025-10-16T04:28:48.843" v="11164" actId="1582"/>
          <ac:picMkLst>
            <pc:docMk/>
            <pc:sldMk cId="57137675" sldId="2142533251"/>
            <ac:picMk id="9" creationId="{A9F2E833-11DD-4324-602E-BB9F5038CF7D}"/>
          </ac:picMkLst>
        </pc:picChg>
      </pc:sldChg>
      <pc:sldChg chg="modSp add del mod">
        <pc:chgData name="Kristian Ekenes" userId="64b16a42-4d78-4728-8ef7-2a2b238e9027" providerId="ADAL" clId="{28F0C5C1-E73D-5A65-80E7-A0CDC8457D89}" dt="2025-10-16T00:53:09.368" v="9495" actId="2696"/>
        <pc:sldMkLst>
          <pc:docMk/>
          <pc:sldMk cId="1977709788" sldId="2142533252"/>
        </pc:sldMkLst>
        <pc:spChg chg="mod">
          <ac:chgData name="Kristian Ekenes" userId="64b16a42-4d78-4728-8ef7-2a2b238e9027" providerId="ADAL" clId="{28F0C5C1-E73D-5A65-80E7-A0CDC8457D89}" dt="2025-10-15T04:55:40.311" v="2513"/>
          <ac:spMkLst>
            <pc:docMk/>
            <pc:sldMk cId="1977709788" sldId="2142533252"/>
            <ac:spMk id="2" creationId="{CF8DCF79-6FA9-5B7C-E07D-3CAF11D3F9F6}"/>
          </ac:spMkLst>
        </pc:spChg>
        <pc:spChg chg="mod">
          <ac:chgData name="Kristian Ekenes" userId="64b16a42-4d78-4728-8ef7-2a2b238e9027" providerId="ADAL" clId="{28F0C5C1-E73D-5A65-80E7-A0CDC8457D89}" dt="2025-10-15T13:33:50.592" v="3778" actId="20577"/>
          <ac:spMkLst>
            <pc:docMk/>
            <pc:sldMk cId="1977709788" sldId="2142533252"/>
            <ac:spMk id="3" creationId="{3E04D992-3C7B-F865-26EB-9ADABEB1BD34}"/>
          </ac:spMkLst>
        </pc:spChg>
      </pc:sldChg>
      <pc:sldChg chg="modSp add del mod">
        <pc:chgData name="Kristian Ekenes" userId="64b16a42-4d78-4728-8ef7-2a2b238e9027" providerId="ADAL" clId="{28F0C5C1-E73D-5A65-80E7-A0CDC8457D89}" dt="2025-10-15T05:20:32.060" v="3263" actId="2696"/>
        <pc:sldMkLst>
          <pc:docMk/>
          <pc:sldMk cId="2559929280" sldId="2142533253"/>
        </pc:sldMkLst>
        <pc:spChg chg="mod">
          <ac:chgData name="Kristian Ekenes" userId="64b16a42-4d78-4728-8ef7-2a2b238e9027" providerId="ADAL" clId="{28F0C5C1-E73D-5A65-80E7-A0CDC8457D89}" dt="2025-10-15T05:19:18.985" v="3168" actId="20577"/>
          <ac:spMkLst>
            <pc:docMk/>
            <pc:sldMk cId="2559929280" sldId="2142533253"/>
            <ac:spMk id="2" creationId="{CE3B1DDE-184B-CD34-0341-D7F400E58EBF}"/>
          </ac:spMkLst>
        </pc:spChg>
      </pc:sldChg>
      <pc:sldChg chg="delSp modSp add del mod">
        <pc:chgData name="Kristian Ekenes" userId="64b16a42-4d78-4728-8ef7-2a2b238e9027" providerId="ADAL" clId="{28F0C5C1-E73D-5A65-80E7-A0CDC8457D89}" dt="2025-10-16T01:03:04.461" v="10185" actId="2696"/>
        <pc:sldMkLst>
          <pc:docMk/>
          <pc:sldMk cId="3526070484" sldId="2142533254"/>
        </pc:sldMkLst>
        <pc:spChg chg="mod">
          <ac:chgData name="Kristian Ekenes" userId="64b16a42-4d78-4728-8ef7-2a2b238e9027" providerId="ADAL" clId="{28F0C5C1-E73D-5A65-80E7-A0CDC8457D89}" dt="2025-10-15T17:45:11.075" v="6445" actId="20577"/>
          <ac:spMkLst>
            <pc:docMk/>
            <pc:sldMk cId="3526070484" sldId="2142533254"/>
            <ac:spMk id="2" creationId="{4E94BA00-799F-8AA6-EB51-3A3312775EFD}"/>
          </ac:spMkLst>
        </pc:spChg>
        <pc:spChg chg="mod">
          <ac:chgData name="Kristian Ekenes" userId="64b16a42-4d78-4728-8ef7-2a2b238e9027" providerId="ADAL" clId="{28F0C5C1-E73D-5A65-80E7-A0CDC8457D89}" dt="2025-10-15T17:43:15.617" v="6413" actId="20577"/>
          <ac:spMkLst>
            <pc:docMk/>
            <pc:sldMk cId="3526070484" sldId="2142533254"/>
            <ac:spMk id="3" creationId="{4A3BF0A7-083A-421B-AF59-5B60AA4B9F14}"/>
          </ac:spMkLst>
        </pc:spChg>
        <pc:spChg chg="mod">
          <ac:chgData name="Kristian Ekenes" userId="64b16a42-4d78-4728-8ef7-2a2b238e9027" providerId="ADAL" clId="{28F0C5C1-E73D-5A65-80E7-A0CDC8457D89}" dt="2025-10-15T17:44:59.566" v="6444" actId="20577"/>
          <ac:spMkLst>
            <pc:docMk/>
            <pc:sldMk cId="3526070484" sldId="2142533254"/>
            <ac:spMk id="5" creationId="{16952AC7-7E0A-52FA-096A-41D64E7BD935}"/>
          </ac:spMkLst>
        </pc:spChg>
        <pc:spChg chg="mod">
          <ac:chgData name="Kristian Ekenes" userId="64b16a42-4d78-4728-8ef7-2a2b238e9027" providerId="ADAL" clId="{28F0C5C1-E73D-5A65-80E7-A0CDC8457D89}" dt="2025-10-15T17:56:36.655" v="6618" actId="20577"/>
          <ac:spMkLst>
            <pc:docMk/>
            <pc:sldMk cId="3526070484" sldId="2142533254"/>
            <ac:spMk id="6" creationId="{6D0FC7BC-E83C-D770-F36C-DB8C0A6D12E0}"/>
          </ac:spMkLst>
        </pc:spChg>
        <pc:picChg chg="del mod">
          <ac:chgData name="Kristian Ekenes" userId="64b16a42-4d78-4728-8ef7-2a2b238e9027" providerId="ADAL" clId="{28F0C5C1-E73D-5A65-80E7-A0CDC8457D89}" dt="2025-10-15T17:41:18.196" v="6390" actId="478"/>
          <ac:picMkLst>
            <pc:docMk/>
            <pc:sldMk cId="3526070484" sldId="2142533254"/>
            <ac:picMk id="7" creationId="{F3E0756D-7979-C46A-5C1A-9A4F10969C73}"/>
          </ac:picMkLst>
        </pc:picChg>
      </pc:sldChg>
      <pc:sldChg chg="addSp delSp modSp add mod">
        <pc:chgData name="Kristian Ekenes" userId="64b16a42-4d78-4728-8ef7-2a2b238e9027" providerId="ADAL" clId="{28F0C5C1-E73D-5A65-80E7-A0CDC8457D89}" dt="2025-10-16T04:28:41.403" v="11162" actId="1582"/>
        <pc:sldMkLst>
          <pc:docMk/>
          <pc:sldMk cId="1844746115" sldId="2142533255"/>
        </pc:sldMkLst>
        <pc:spChg chg="mod">
          <ac:chgData name="Kristian Ekenes" userId="64b16a42-4d78-4728-8ef7-2a2b238e9027" providerId="ADAL" clId="{28F0C5C1-E73D-5A65-80E7-A0CDC8457D89}" dt="2025-10-16T04:13:33.655" v="10986" actId="1076"/>
          <ac:spMkLst>
            <pc:docMk/>
            <pc:sldMk cId="1844746115" sldId="2142533255"/>
            <ac:spMk id="2" creationId="{FDB6DEAA-E82B-18EB-AA44-E7C1C687E84F}"/>
          </ac:spMkLst>
        </pc:spChg>
        <pc:spChg chg="del mod">
          <ac:chgData name="Kristian Ekenes" userId="64b16a42-4d78-4728-8ef7-2a2b238e9027" providerId="ADAL" clId="{28F0C5C1-E73D-5A65-80E7-A0CDC8457D89}" dt="2025-10-16T01:08:36.857" v="10314" actId="478"/>
          <ac:spMkLst>
            <pc:docMk/>
            <pc:sldMk cId="1844746115" sldId="2142533255"/>
            <ac:spMk id="3" creationId="{645DDF52-535B-2A8F-187F-5F14A4C3EFE1}"/>
          </ac:spMkLst>
        </pc:spChg>
        <pc:spChg chg="add mod">
          <ac:chgData name="Kristian Ekenes" userId="64b16a42-4d78-4728-8ef7-2a2b238e9027" providerId="ADAL" clId="{28F0C5C1-E73D-5A65-80E7-A0CDC8457D89}" dt="2025-10-15T17:45:21.065" v="6446"/>
          <ac:spMkLst>
            <pc:docMk/>
            <pc:sldMk cId="1844746115" sldId="2142533255"/>
            <ac:spMk id="4" creationId="{BEA5C3F5-7C0B-815C-1510-C20F1644D006}"/>
          </ac:spMkLst>
        </pc:spChg>
        <pc:spChg chg="del mod">
          <ac:chgData name="Kristian Ekenes" userId="64b16a42-4d78-4728-8ef7-2a2b238e9027" providerId="ADAL" clId="{28F0C5C1-E73D-5A65-80E7-A0CDC8457D89}" dt="2025-10-16T01:08:30.705" v="10312" actId="478"/>
          <ac:spMkLst>
            <pc:docMk/>
            <pc:sldMk cId="1844746115" sldId="2142533255"/>
            <ac:spMk id="5" creationId="{B6391A70-A4C6-BB6D-12EE-26505BCCA1BB}"/>
          </ac:spMkLst>
        </pc:spChg>
        <pc:spChg chg="del">
          <ac:chgData name="Kristian Ekenes" userId="64b16a42-4d78-4728-8ef7-2a2b238e9027" providerId="ADAL" clId="{28F0C5C1-E73D-5A65-80E7-A0CDC8457D89}" dt="2025-10-15T17:45:25.490" v="6447" actId="478"/>
          <ac:spMkLst>
            <pc:docMk/>
            <pc:sldMk cId="1844746115" sldId="2142533255"/>
            <ac:spMk id="6" creationId="{769BDC6F-7423-5672-8D41-E69E68B777B3}"/>
          </ac:spMkLst>
        </pc:spChg>
        <pc:spChg chg="add del mod">
          <ac:chgData name="Kristian Ekenes" userId="64b16a42-4d78-4728-8ef7-2a2b238e9027" providerId="ADAL" clId="{28F0C5C1-E73D-5A65-80E7-A0CDC8457D89}" dt="2025-10-16T01:08:05.320" v="10307" actId="478"/>
          <ac:spMkLst>
            <pc:docMk/>
            <pc:sldMk cId="1844746115" sldId="2142533255"/>
            <ac:spMk id="8" creationId="{ABE6FA67-A3A4-2FF9-E746-93868E016F1C}"/>
          </ac:spMkLst>
        </pc:spChg>
        <pc:spChg chg="add mod">
          <ac:chgData name="Kristian Ekenes" userId="64b16a42-4d78-4728-8ef7-2a2b238e9027" providerId="ADAL" clId="{28F0C5C1-E73D-5A65-80E7-A0CDC8457D89}" dt="2025-10-16T04:11:08.984" v="10910" actId="113"/>
          <ac:spMkLst>
            <pc:docMk/>
            <pc:sldMk cId="1844746115" sldId="2142533255"/>
            <ac:spMk id="9" creationId="{BD10AC4E-AA80-3A18-7E31-C8B43C5500ED}"/>
          </ac:spMkLst>
        </pc:spChg>
        <pc:spChg chg="add mod">
          <ac:chgData name="Kristian Ekenes" userId="64b16a42-4d78-4728-8ef7-2a2b238e9027" providerId="ADAL" clId="{28F0C5C1-E73D-5A65-80E7-A0CDC8457D89}" dt="2025-10-16T04:12:27.730" v="10915" actId="20577"/>
          <ac:spMkLst>
            <pc:docMk/>
            <pc:sldMk cId="1844746115" sldId="2142533255"/>
            <ac:spMk id="10" creationId="{8D4EFAE9-D774-8484-AD22-3AB448B460C6}"/>
          </ac:spMkLst>
        </pc:spChg>
        <pc:spChg chg="add del mod">
          <ac:chgData name="Kristian Ekenes" userId="64b16a42-4d78-4728-8ef7-2a2b238e9027" providerId="ADAL" clId="{28F0C5C1-E73D-5A65-80E7-A0CDC8457D89}" dt="2025-10-16T01:08:38.896" v="10315" actId="478"/>
          <ac:spMkLst>
            <pc:docMk/>
            <pc:sldMk cId="1844746115" sldId="2142533255"/>
            <ac:spMk id="12" creationId="{3529BDFE-C90D-AEE8-7A9C-FA4224E6DA06}"/>
          </ac:spMkLst>
        </pc:spChg>
        <pc:picChg chg="del">
          <ac:chgData name="Kristian Ekenes" userId="64b16a42-4d78-4728-8ef7-2a2b238e9027" providerId="ADAL" clId="{28F0C5C1-E73D-5A65-80E7-A0CDC8457D89}" dt="2025-10-16T00:58:11.913" v="9934" actId="478"/>
          <ac:picMkLst>
            <pc:docMk/>
            <pc:sldMk cId="1844746115" sldId="2142533255"/>
            <ac:picMk id="7" creationId="{CA0706C2-CA6E-80CF-92BE-767241AF61CB}"/>
          </ac:picMkLst>
        </pc:picChg>
        <pc:picChg chg="add mod">
          <ac:chgData name="Kristian Ekenes" userId="64b16a42-4d78-4728-8ef7-2a2b238e9027" providerId="ADAL" clId="{28F0C5C1-E73D-5A65-80E7-A0CDC8457D89}" dt="2025-10-16T04:28:41.403" v="11162" actId="1582"/>
          <ac:picMkLst>
            <pc:docMk/>
            <pc:sldMk cId="1844746115" sldId="2142533255"/>
            <ac:picMk id="13" creationId="{43A626A3-33E1-D3DF-FC0D-04E784D6A6EB}"/>
          </ac:picMkLst>
        </pc:picChg>
        <pc:picChg chg="add mod">
          <ac:chgData name="Kristian Ekenes" userId="64b16a42-4d78-4728-8ef7-2a2b238e9027" providerId="ADAL" clId="{28F0C5C1-E73D-5A65-80E7-A0CDC8457D89}" dt="2025-10-16T04:28:41.403" v="11162" actId="1582"/>
          <ac:picMkLst>
            <pc:docMk/>
            <pc:sldMk cId="1844746115" sldId="2142533255"/>
            <ac:picMk id="14" creationId="{F9496723-B702-A682-3CA3-AECA63699E9E}"/>
          </ac:picMkLst>
        </pc:picChg>
      </pc:sldChg>
      <pc:sldChg chg="addSp delSp modSp add mod">
        <pc:chgData name="Kristian Ekenes" userId="64b16a42-4d78-4728-8ef7-2a2b238e9027" providerId="ADAL" clId="{28F0C5C1-E73D-5A65-80E7-A0CDC8457D89}" dt="2025-10-16T04:28:32.748" v="11160" actId="1582"/>
        <pc:sldMkLst>
          <pc:docMk/>
          <pc:sldMk cId="4145328122" sldId="2142533256"/>
        </pc:sldMkLst>
        <pc:spChg chg="mod">
          <ac:chgData name="Kristian Ekenes" userId="64b16a42-4d78-4728-8ef7-2a2b238e9027" providerId="ADAL" clId="{28F0C5C1-E73D-5A65-80E7-A0CDC8457D89}" dt="2025-10-16T04:13:45.950" v="10988" actId="207"/>
          <ac:spMkLst>
            <pc:docMk/>
            <pc:sldMk cId="4145328122" sldId="2142533256"/>
            <ac:spMk id="2" creationId="{F3A980FE-D363-7B87-218F-7F6ECDE26DD9}"/>
          </ac:spMkLst>
        </pc:spChg>
        <pc:spChg chg="del mod">
          <ac:chgData name="Kristian Ekenes" userId="64b16a42-4d78-4728-8ef7-2a2b238e9027" providerId="ADAL" clId="{28F0C5C1-E73D-5A65-80E7-A0CDC8457D89}" dt="2025-10-16T03:50:15.274" v="10341" actId="478"/>
          <ac:spMkLst>
            <pc:docMk/>
            <pc:sldMk cId="4145328122" sldId="2142533256"/>
            <ac:spMk id="3" creationId="{81274F7B-74A2-8B75-112A-BC7793BB0DA2}"/>
          </ac:spMkLst>
        </pc:spChg>
        <pc:spChg chg="add del mod">
          <ac:chgData name="Kristian Ekenes" userId="64b16a42-4d78-4728-8ef7-2a2b238e9027" providerId="ADAL" clId="{28F0C5C1-E73D-5A65-80E7-A0CDC8457D89}" dt="2025-10-16T04:13:25.626" v="10984" actId="478"/>
          <ac:spMkLst>
            <pc:docMk/>
            <pc:sldMk cId="4145328122" sldId="2142533256"/>
            <ac:spMk id="4" creationId="{BEB10303-7389-341A-3DA8-229A5500F676}"/>
          </ac:spMkLst>
        </pc:spChg>
        <pc:spChg chg="del mod">
          <ac:chgData name="Kristian Ekenes" userId="64b16a42-4d78-4728-8ef7-2a2b238e9027" providerId="ADAL" clId="{28F0C5C1-E73D-5A65-80E7-A0CDC8457D89}" dt="2025-10-16T03:50:12.881" v="10340" actId="478"/>
          <ac:spMkLst>
            <pc:docMk/>
            <pc:sldMk cId="4145328122" sldId="2142533256"/>
            <ac:spMk id="5" creationId="{BC2C0597-A66E-1038-4916-6DD6D15FE082}"/>
          </ac:spMkLst>
        </pc:spChg>
        <pc:spChg chg="del">
          <ac:chgData name="Kristian Ekenes" userId="64b16a42-4d78-4728-8ef7-2a2b238e9027" providerId="ADAL" clId="{28F0C5C1-E73D-5A65-80E7-A0CDC8457D89}" dt="2025-10-15T18:16:34.155" v="6950" actId="478"/>
          <ac:spMkLst>
            <pc:docMk/>
            <pc:sldMk cId="4145328122" sldId="2142533256"/>
            <ac:spMk id="6" creationId="{316C7AD1-DC54-A9DD-B56E-C5469B605959}"/>
          </ac:spMkLst>
        </pc:spChg>
        <pc:spChg chg="add mod">
          <ac:chgData name="Kristian Ekenes" userId="64b16a42-4d78-4728-8ef7-2a2b238e9027" providerId="ADAL" clId="{28F0C5C1-E73D-5A65-80E7-A0CDC8457D89}" dt="2025-10-16T04:13:07.317" v="10940" actId="20577"/>
          <ac:spMkLst>
            <pc:docMk/>
            <pc:sldMk cId="4145328122" sldId="2142533256"/>
            <ac:spMk id="8" creationId="{648EB06B-6FAD-6354-E8C3-5155A061E5E4}"/>
          </ac:spMkLst>
        </pc:spChg>
        <pc:spChg chg="add mod">
          <ac:chgData name="Kristian Ekenes" userId="64b16a42-4d78-4728-8ef7-2a2b238e9027" providerId="ADAL" clId="{28F0C5C1-E73D-5A65-80E7-A0CDC8457D89}" dt="2025-10-16T04:13:18.013" v="10983" actId="20577"/>
          <ac:spMkLst>
            <pc:docMk/>
            <pc:sldMk cId="4145328122" sldId="2142533256"/>
            <ac:spMk id="9" creationId="{484AC5D8-5E7D-9FA4-020D-9D5F0E1313EE}"/>
          </ac:spMkLst>
        </pc:spChg>
        <pc:spChg chg="add del mod">
          <ac:chgData name="Kristian Ekenes" userId="64b16a42-4d78-4728-8ef7-2a2b238e9027" providerId="ADAL" clId="{28F0C5C1-E73D-5A65-80E7-A0CDC8457D89}" dt="2025-10-16T03:50:17.205" v="10342" actId="478"/>
          <ac:spMkLst>
            <pc:docMk/>
            <pc:sldMk cId="4145328122" sldId="2142533256"/>
            <ac:spMk id="11" creationId="{215FE048-DF90-E3F0-A7F9-A2A94D4AEF3C}"/>
          </ac:spMkLst>
        </pc:spChg>
        <pc:picChg chg="del mod">
          <ac:chgData name="Kristian Ekenes" userId="64b16a42-4d78-4728-8ef7-2a2b238e9027" providerId="ADAL" clId="{28F0C5C1-E73D-5A65-80E7-A0CDC8457D89}" dt="2025-10-15T17:57:31.051" v="6624" actId="478"/>
          <ac:picMkLst>
            <pc:docMk/>
            <pc:sldMk cId="4145328122" sldId="2142533256"/>
            <ac:picMk id="7" creationId="{4CAF014A-0CD8-01AD-2398-B01B32A790EC}"/>
          </ac:picMkLst>
        </pc:picChg>
        <pc:picChg chg="add mod">
          <ac:chgData name="Kristian Ekenes" userId="64b16a42-4d78-4728-8ef7-2a2b238e9027" providerId="ADAL" clId="{28F0C5C1-E73D-5A65-80E7-A0CDC8457D89}" dt="2025-10-16T04:28:32.748" v="11160" actId="1582"/>
          <ac:picMkLst>
            <pc:docMk/>
            <pc:sldMk cId="4145328122" sldId="2142533256"/>
            <ac:picMk id="12" creationId="{AE4B360A-7D01-9404-5AFD-D9526B198228}"/>
          </ac:picMkLst>
        </pc:picChg>
        <pc:picChg chg="add del mod">
          <ac:chgData name="Kristian Ekenes" userId="64b16a42-4d78-4728-8ef7-2a2b238e9027" providerId="ADAL" clId="{28F0C5C1-E73D-5A65-80E7-A0CDC8457D89}" dt="2025-10-16T04:24:56.897" v="11144" actId="478"/>
          <ac:picMkLst>
            <pc:docMk/>
            <pc:sldMk cId="4145328122" sldId="2142533256"/>
            <ac:picMk id="13" creationId="{37D5F7FA-4CCC-6129-14BA-8DBC44D8D906}"/>
          </ac:picMkLst>
        </pc:picChg>
        <pc:picChg chg="add mod">
          <ac:chgData name="Kristian Ekenes" userId="64b16a42-4d78-4728-8ef7-2a2b238e9027" providerId="ADAL" clId="{28F0C5C1-E73D-5A65-80E7-A0CDC8457D89}" dt="2025-10-16T04:23:58.237" v="11126"/>
          <ac:picMkLst>
            <pc:docMk/>
            <pc:sldMk cId="4145328122" sldId="2142533256"/>
            <ac:picMk id="14" creationId="{8EFC4E7B-C2B8-AD76-C886-655B3E760F20}"/>
          </ac:picMkLst>
        </pc:picChg>
        <pc:picChg chg="add mod">
          <ac:chgData name="Kristian Ekenes" userId="64b16a42-4d78-4728-8ef7-2a2b238e9027" providerId="ADAL" clId="{28F0C5C1-E73D-5A65-80E7-A0CDC8457D89}" dt="2025-10-16T04:28:32.748" v="11160" actId="1582"/>
          <ac:picMkLst>
            <pc:docMk/>
            <pc:sldMk cId="4145328122" sldId="2142533256"/>
            <ac:picMk id="15" creationId="{B6E29728-6E67-A52F-4134-F911FFBB9D92}"/>
          </ac:picMkLst>
        </pc:picChg>
      </pc:sldChg>
      <pc:sldChg chg="addSp delSp modSp add mod">
        <pc:chgData name="Kristian Ekenes" userId="64b16a42-4d78-4728-8ef7-2a2b238e9027" providerId="ADAL" clId="{28F0C5C1-E73D-5A65-80E7-A0CDC8457D89}" dt="2025-10-16T04:28:17.486" v="11158" actId="1582"/>
        <pc:sldMkLst>
          <pc:docMk/>
          <pc:sldMk cId="1077817348" sldId="2142533257"/>
        </pc:sldMkLst>
        <pc:spChg chg="mod">
          <ac:chgData name="Kristian Ekenes" userId="64b16a42-4d78-4728-8ef7-2a2b238e9027" providerId="ADAL" clId="{28F0C5C1-E73D-5A65-80E7-A0CDC8457D89}" dt="2025-10-15T05:21:14.712" v="3305" actId="20577"/>
          <ac:spMkLst>
            <pc:docMk/>
            <pc:sldMk cId="1077817348" sldId="2142533257"/>
            <ac:spMk id="2" creationId="{6127FA37-A078-1CF5-D6F9-CFACB7D6C9FC}"/>
          </ac:spMkLst>
        </pc:spChg>
        <pc:spChg chg="del mod">
          <ac:chgData name="Kristian Ekenes" userId="64b16a42-4d78-4728-8ef7-2a2b238e9027" providerId="ADAL" clId="{28F0C5C1-E73D-5A65-80E7-A0CDC8457D89}" dt="2025-10-16T03:51:01.734" v="10354" actId="478"/>
          <ac:spMkLst>
            <pc:docMk/>
            <pc:sldMk cId="1077817348" sldId="2142533257"/>
            <ac:spMk id="3" creationId="{CB0C0112-36E7-A459-E542-2E92A0890E75}"/>
          </ac:spMkLst>
        </pc:spChg>
        <pc:spChg chg="add mod">
          <ac:chgData name="Kristian Ekenes" userId="64b16a42-4d78-4728-8ef7-2a2b238e9027" providerId="ADAL" clId="{28F0C5C1-E73D-5A65-80E7-A0CDC8457D89}" dt="2025-10-16T04:17:29.230" v="11067" actId="113"/>
          <ac:spMkLst>
            <pc:docMk/>
            <pc:sldMk cId="1077817348" sldId="2142533257"/>
            <ac:spMk id="4" creationId="{37C61D04-B314-80A9-307D-3D4D0FE7D8A3}"/>
          </ac:spMkLst>
        </pc:spChg>
        <pc:spChg chg="del mod">
          <ac:chgData name="Kristian Ekenes" userId="64b16a42-4d78-4728-8ef7-2a2b238e9027" providerId="ADAL" clId="{28F0C5C1-E73D-5A65-80E7-A0CDC8457D89}" dt="2025-10-16T03:51:06.003" v="10356" actId="478"/>
          <ac:spMkLst>
            <pc:docMk/>
            <pc:sldMk cId="1077817348" sldId="2142533257"/>
            <ac:spMk id="5" creationId="{ED9F9C39-BCDB-412E-61B0-084D1B3ECC92}"/>
          </ac:spMkLst>
        </pc:spChg>
        <pc:spChg chg="del mod">
          <ac:chgData name="Kristian Ekenes" userId="64b16a42-4d78-4728-8ef7-2a2b238e9027" providerId="ADAL" clId="{28F0C5C1-E73D-5A65-80E7-A0CDC8457D89}" dt="2025-10-16T04:15:24.748" v="11008" actId="478"/>
          <ac:spMkLst>
            <pc:docMk/>
            <pc:sldMk cId="1077817348" sldId="2142533257"/>
            <ac:spMk id="6" creationId="{3BF2289D-C659-ACCB-BB7C-C46669E8FB76}"/>
          </ac:spMkLst>
        </pc:spChg>
        <pc:spChg chg="add mod">
          <ac:chgData name="Kristian Ekenes" userId="64b16a42-4d78-4728-8ef7-2a2b238e9027" providerId="ADAL" clId="{28F0C5C1-E73D-5A65-80E7-A0CDC8457D89}" dt="2025-10-16T04:17:55.574" v="11105" actId="14100"/>
          <ac:spMkLst>
            <pc:docMk/>
            <pc:sldMk cId="1077817348" sldId="2142533257"/>
            <ac:spMk id="8" creationId="{4A02F221-E76C-3C83-6A94-4C0C4DA359F1}"/>
          </ac:spMkLst>
        </pc:spChg>
        <pc:spChg chg="add del mod">
          <ac:chgData name="Kristian Ekenes" userId="64b16a42-4d78-4728-8ef7-2a2b238e9027" providerId="ADAL" clId="{28F0C5C1-E73D-5A65-80E7-A0CDC8457D89}" dt="2025-10-16T03:51:03.711" v="10355" actId="478"/>
          <ac:spMkLst>
            <pc:docMk/>
            <pc:sldMk cId="1077817348" sldId="2142533257"/>
            <ac:spMk id="10" creationId="{9573E593-1597-D2EB-5785-BE51BB2BC9A9}"/>
          </ac:spMkLst>
        </pc:spChg>
        <pc:picChg chg="del">
          <ac:chgData name="Kristian Ekenes" userId="64b16a42-4d78-4728-8ef7-2a2b238e9027" providerId="ADAL" clId="{28F0C5C1-E73D-5A65-80E7-A0CDC8457D89}" dt="2025-10-15T16:17:50.558" v="5881" actId="478"/>
          <ac:picMkLst>
            <pc:docMk/>
            <pc:sldMk cId="1077817348" sldId="2142533257"/>
            <ac:picMk id="7" creationId="{7BA9E6B1-671F-CAA2-63BC-8ABC0E919818}"/>
          </ac:picMkLst>
        </pc:picChg>
        <pc:picChg chg="add mod">
          <ac:chgData name="Kristian Ekenes" userId="64b16a42-4d78-4728-8ef7-2a2b238e9027" providerId="ADAL" clId="{28F0C5C1-E73D-5A65-80E7-A0CDC8457D89}" dt="2025-10-16T04:28:17.486" v="11158" actId="1582"/>
          <ac:picMkLst>
            <pc:docMk/>
            <pc:sldMk cId="1077817348" sldId="2142533257"/>
            <ac:picMk id="11" creationId="{D8B555DF-974A-4E9F-1501-5A8E1744EEB2}"/>
          </ac:picMkLst>
        </pc:picChg>
        <pc:picChg chg="add mod">
          <ac:chgData name="Kristian Ekenes" userId="64b16a42-4d78-4728-8ef7-2a2b238e9027" providerId="ADAL" clId="{28F0C5C1-E73D-5A65-80E7-A0CDC8457D89}" dt="2025-10-16T04:28:17.486" v="11158" actId="1582"/>
          <ac:picMkLst>
            <pc:docMk/>
            <pc:sldMk cId="1077817348" sldId="2142533257"/>
            <ac:picMk id="12" creationId="{AF1171DB-D8EF-2C71-DF97-E95DB04B1BAF}"/>
          </ac:picMkLst>
        </pc:picChg>
      </pc:sldChg>
      <pc:sldChg chg="modSp add mod ord">
        <pc:chgData name="Kristian Ekenes" userId="64b16a42-4d78-4728-8ef7-2a2b238e9027" providerId="ADAL" clId="{28F0C5C1-E73D-5A65-80E7-A0CDC8457D89}" dt="2025-10-16T05:06:31.246" v="11251" actId="207"/>
        <pc:sldMkLst>
          <pc:docMk/>
          <pc:sldMk cId="1971013889" sldId="2142533258"/>
        </pc:sldMkLst>
        <pc:spChg chg="mod">
          <ac:chgData name="Kristian Ekenes" userId="64b16a42-4d78-4728-8ef7-2a2b238e9027" providerId="ADAL" clId="{28F0C5C1-E73D-5A65-80E7-A0CDC8457D89}" dt="2025-10-16T05:06:31.246" v="11251" actId="207"/>
          <ac:spMkLst>
            <pc:docMk/>
            <pc:sldMk cId="1971013889" sldId="2142533258"/>
            <ac:spMk id="16" creationId="{112D79E5-F7D2-36FA-1E50-71973D2F8215}"/>
          </ac:spMkLst>
        </pc:spChg>
      </pc:sldChg>
      <pc:sldChg chg="addSp delSp modSp add mod ord">
        <pc:chgData name="Kristian Ekenes" userId="64b16a42-4d78-4728-8ef7-2a2b238e9027" providerId="ADAL" clId="{28F0C5C1-E73D-5A65-80E7-A0CDC8457D89}" dt="2025-10-16T05:04:41.954" v="11248" actId="207"/>
        <pc:sldMkLst>
          <pc:docMk/>
          <pc:sldMk cId="3789408228" sldId="2142533259"/>
        </pc:sldMkLst>
        <pc:spChg chg="mod">
          <ac:chgData name="Kristian Ekenes" userId="64b16a42-4d78-4728-8ef7-2a2b238e9027" providerId="ADAL" clId="{28F0C5C1-E73D-5A65-80E7-A0CDC8457D89}" dt="2025-10-16T05:04:38.950" v="11247" actId="207"/>
          <ac:spMkLst>
            <pc:docMk/>
            <pc:sldMk cId="3789408228" sldId="2142533259"/>
            <ac:spMk id="2" creationId="{311A65D8-9D29-89BE-7854-80D8262C6E4E}"/>
          </ac:spMkLst>
        </pc:spChg>
        <pc:spChg chg="del">
          <ac:chgData name="Kristian Ekenes" userId="64b16a42-4d78-4728-8ef7-2a2b238e9027" providerId="ADAL" clId="{28F0C5C1-E73D-5A65-80E7-A0CDC8457D89}" dt="2025-10-15T13:34:01.749" v="3780" actId="478"/>
          <ac:spMkLst>
            <pc:docMk/>
            <pc:sldMk cId="3789408228" sldId="2142533259"/>
            <ac:spMk id="3" creationId="{85C860F2-292A-0919-F854-EC8890BCAF00}"/>
          </ac:spMkLst>
        </pc:spChg>
        <pc:spChg chg="del">
          <ac:chgData name="Kristian Ekenes" userId="64b16a42-4d78-4728-8ef7-2a2b238e9027" providerId="ADAL" clId="{28F0C5C1-E73D-5A65-80E7-A0CDC8457D89}" dt="2025-10-15T13:34:01.749" v="3780" actId="478"/>
          <ac:spMkLst>
            <pc:docMk/>
            <pc:sldMk cId="3789408228" sldId="2142533259"/>
            <ac:spMk id="5" creationId="{4CD3B99D-A91E-F90E-B38F-C3CC13F6AF39}"/>
          </ac:spMkLst>
        </pc:spChg>
        <pc:spChg chg="del mod">
          <ac:chgData name="Kristian Ekenes" userId="64b16a42-4d78-4728-8ef7-2a2b238e9027" providerId="ADAL" clId="{28F0C5C1-E73D-5A65-80E7-A0CDC8457D89}" dt="2025-10-15T13:34:13.248" v="3784" actId="478"/>
          <ac:spMkLst>
            <pc:docMk/>
            <pc:sldMk cId="3789408228" sldId="2142533259"/>
            <ac:spMk id="6" creationId="{693636F5-0657-902A-7912-0379EC276794}"/>
          </ac:spMkLst>
        </pc:spChg>
        <pc:spChg chg="add mod">
          <ac:chgData name="Kristian Ekenes" userId="64b16a42-4d78-4728-8ef7-2a2b238e9027" providerId="ADAL" clId="{28F0C5C1-E73D-5A65-80E7-A0CDC8457D89}" dt="2025-10-16T05:04:41.954" v="11248" actId="207"/>
          <ac:spMkLst>
            <pc:docMk/>
            <pc:sldMk cId="3789408228" sldId="2142533259"/>
            <ac:spMk id="8" creationId="{1D8F8E98-76F5-3A39-DE47-69D53B45DDD1}"/>
          </ac:spMkLst>
        </pc:spChg>
        <pc:spChg chg="add mod">
          <ac:chgData name="Kristian Ekenes" userId="64b16a42-4d78-4728-8ef7-2a2b238e9027" providerId="ADAL" clId="{28F0C5C1-E73D-5A65-80E7-A0CDC8457D89}" dt="2025-10-16T00:57:06.008" v="9921" actId="1076"/>
          <ac:spMkLst>
            <pc:docMk/>
            <pc:sldMk cId="3789408228" sldId="2142533259"/>
            <ac:spMk id="9" creationId="{DDC03FF5-5F88-1ADE-DCE7-1C6D86558C70}"/>
          </ac:spMkLst>
        </pc:spChg>
        <pc:picChg chg="del">
          <ac:chgData name="Kristian Ekenes" userId="64b16a42-4d78-4728-8ef7-2a2b238e9027" providerId="ADAL" clId="{28F0C5C1-E73D-5A65-80E7-A0CDC8457D89}" dt="2025-10-16T00:16:28.950" v="8403" actId="478"/>
          <ac:picMkLst>
            <pc:docMk/>
            <pc:sldMk cId="3789408228" sldId="2142533259"/>
            <ac:picMk id="7" creationId="{C94B72BD-90A4-DE15-47D0-4DE354ED2B4C}"/>
          </ac:picMkLst>
        </pc:picChg>
      </pc:sldChg>
      <pc:sldChg chg="delSp modSp add mod ord">
        <pc:chgData name="Kristian Ekenes" userId="64b16a42-4d78-4728-8ef7-2a2b238e9027" providerId="ADAL" clId="{28F0C5C1-E73D-5A65-80E7-A0CDC8457D89}" dt="2025-10-16T05:10:50.463" v="11413" actId="20577"/>
        <pc:sldMkLst>
          <pc:docMk/>
          <pc:sldMk cId="2063092818" sldId="2142533260"/>
        </pc:sldMkLst>
        <pc:spChg chg="mod">
          <ac:chgData name="Kristian Ekenes" userId="64b16a42-4d78-4728-8ef7-2a2b238e9027" providerId="ADAL" clId="{28F0C5C1-E73D-5A65-80E7-A0CDC8457D89}" dt="2025-10-16T05:08:30.203" v="11286" actId="20577"/>
          <ac:spMkLst>
            <pc:docMk/>
            <pc:sldMk cId="2063092818" sldId="2142533260"/>
            <ac:spMk id="2" creationId="{C8E382E6-9DEA-4C47-26C4-B6046EF20892}"/>
          </ac:spMkLst>
        </pc:spChg>
        <pc:spChg chg="mod">
          <ac:chgData name="Kristian Ekenes" userId="64b16a42-4d78-4728-8ef7-2a2b238e9027" providerId="ADAL" clId="{28F0C5C1-E73D-5A65-80E7-A0CDC8457D89}" dt="2025-10-16T05:10:50.463" v="11413" actId="20577"/>
          <ac:spMkLst>
            <pc:docMk/>
            <pc:sldMk cId="2063092818" sldId="2142533260"/>
            <ac:spMk id="8" creationId="{EA920507-E4EA-8137-60D2-29D6C597B3BB}"/>
          </ac:spMkLst>
        </pc:spChg>
        <pc:picChg chg="del">
          <ac:chgData name="Kristian Ekenes" userId="64b16a42-4d78-4728-8ef7-2a2b238e9027" providerId="ADAL" clId="{28F0C5C1-E73D-5A65-80E7-A0CDC8457D89}" dt="2025-10-16T00:51:45.558" v="9493" actId="478"/>
          <ac:picMkLst>
            <pc:docMk/>
            <pc:sldMk cId="2063092818" sldId="2142533260"/>
            <ac:picMk id="7" creationId="{F5DDFC5D-56F1-CCE7-D03C-229138931613}"/>
          </ac:picMkLst>
        </pc:picChg>
      </pc:sldChg>
      <pc:sldChg chg="addSp delSp modSp add mod ord">
        <pc:chgData name="Kristian Ekenes" userId="64b16a42-4d78-4728-8ef7-2a2b238e9027" providerId="ADAL" clId="{28F0C5C1-E73D-5A65-80E7-A0CDC8457D89}" dt="2025-10-16T05:28:42.066" v="12198" actId="207"/>
        <pc:sldMkLst>
          <pc:docMk/>
          <pc:sldMk cId="484994933" sldId="2142533261"/>
        </pc:sldMkLst>
        <pc:spChg chg="mod">
          <ac:chgData name="Kristian Ekenes" userId="64b16a42-4d78-4728-8ef7-2a2b238e9027" providerId="ADAL" clId="{28F0C5C1-E73D-5A65-80E7-A0CDC8457D89}" dt="2025-10-16T05:06:38.439" v="11252" actId="207"/>
          <ac:spMkLst>
            <pc:docMk/>
            <pc:sldMk cId="484994933" sldId="2142533261"/>
            <ac:spMk id="2" creationId="{6E81A68C-77E1-FF78-7FCA-A59459DDB5D4}"/>
          </ac:spMkLst>
        </pc:spChg>
        <pc:spChg chg="mod">
          <ac:chgData name="Kristian Ekenes" userId="64b16a42-4d78-4728-8ef7-2a2b238e9027" providerId="ADAL" clId="{28F0C5C1-E73D-5A65-80E7-A0CDC8457D89}" dt="2025-10-16T05:28:42.066" v="12198" actId="207"/>
          <ac:spMkLst>
            <pc:docMk/>
            <pc:sldMk cId="484994933" sldId="2142533261"/>
            <ac:spMk id="8" creationId="{C2656BFF-AC8A-C7E5-2A6C-17D656784976}"/>
          </ac:spMkLst>
        </pc:spChg>
        <pc:picChg chg="add mod">
          <ac:chgData name="Kristian Ekenes" userId="64b16a42-4d78-4728-8ef7-2a2b238e9027" providerId="ADAL" clId="{28F0C5C1-E73D-5A65-80E7-A0CDC8457D89}" dt="2025-10-16T05:28:24.305" v="12195" actId="1076"/>
          <ac:picMkLst>
            <pc:docMk/>
            <pc:sldMk cId="484994933" sldId="2142533261"/>
            <ac:picMk id="3" creationId="{1DE757C6-64C8-74B9-A286-640359B0B20B}"/>
          </ac:picMkLst>
        </pc:picChg>
        <pc:picChg chg="add mod">
          <ac:chgData name="Kristian Ekenes" userId="64b16a42-4d78-4728-8ef7-2a2b238e9027" providerId="ADAL" clId="{28F0C5C1-E73D-5A65-80E7-A0CDC8457D89}" dt="2025-10-16T05:28:21.231" v="12194" actId="14100"/>
          <ac:picMkLst>
            <pc:docMk/>
            <pc:sldMk cId="484994933" sldId="2142533261"/>
            <ac:picMk id="4" creationId="{BFA2A3B5-12A6-C247-AF5D-4941D615F5A7}"/>
          </ac:picMkLst>
        </pc:picChg>
        <pc:picChg chg="del">
          <ac:chgData name="Kristian Ekenes" userId="64b16a42-4d78-4728-8ef7-2a2b238e9027" providerId="ADAL" clId="{28F0C5C1-E73D-5A65-80E7-A0CDC8457D89}" dt="2025-10-16T00:21:51.465" v="8824" actId="478"/>
          <ac:picMkLst>
            <pc:docMk/>
            <pc:sldMk cId="484994933" sldId="2142533261"/>
            <ac:picMk id="7" creationId="{8A2ADBCA-87BB-A027-0CF0-DAE77901761D}"/>
          </ac:picMkLst>
        </pc:picChg>
      </pc:sldChg>
      <pc:sldChg chg="addSp delSp modSp add mod ord">
        <pc:chgData name="Kristian Ekenes" userId="64b16a42-4d78-4728-8ef7-2a2b238e9027" providerId="ADAL" clId="{28F0C5C1-E73D-5A65-80E7-A0CDC8457D89}" dt="2025-10-16T05:06:53.549" v="11253" actId="207"/>
        <pc:sldMkLst>
          <pc:docMk/>
          <pc:sldMk cId="2742778048" sldId="2142533262"/>
        </pc:sldMkLst>
        <pc:spChg chg="mod">
          <ac:chgData name="Kristian Ekenes" userId="64b16a42-4d78-4728-8ef7-2a2b238e9027" providerId="ADAL" clId="{28F0C5C1-E73D-5A65-80E7-A0CDC8457D89}" dt="2025-10-16T05:06:53.549" v="11253" actId="207"/>
          <ac:spMkLst>
            <pc:docMk/>
            <pc:sldMk cId="2742778048" sldId="2142533262"/>
            <ac:spMk id="2" creationId="{BAB6F489-5E80-2BC1-C3C6-4C33D90D392F}"/>
          </ac:spMkLst>
        </pc:spChg>
        <pc:spChg chg="add del mod">
          <ac:chgData name="Kristian Ekenes" userId="64b16a42-4d78-4728-8ef7-2a2b238e9027" providerId="ADAL" clId="{28F0C5C1-E73D-5A65-80E7-A0CDC8457D89}" dt="2025-10-16T00:28:12.955" v="9278" actId="21"/>
          <ac:spMkLst>
            <pc:docMk/>
            <pc:sldMk cId="2742778048" sldId="2142533262"/>
            <ac:spMk id="3" creationId="{C871EEF2-E1A0-FFDB-4E91-228EAE405067}"/>
          </ac:spMkLst>
        </pc:spChg>
        <pc:spChg chg="add del mod">
          <ac:chgData name="Kristian Ekenes" userId="64b16a42-4d78-4728-8ef7-2a2b238e9027" providerId="ADAL" clId="{28F0C5C1-E73D-5A65-80E7-A0CDC8457D89}" dt="2025-10-16T00:28:12.955" v="9278" actId="21"/>
          <ac:spMkLst>
            <pc:docMk/>
            <pc:sldMk cId="2742778048" sldId="2142533262"/>
            <ac:spMk id="4" creationId="{6FE63F86-5CEB-6371-2F0B-1621906B0C1B}"/>
          </ac:spMkLst>
        </pc:spChg>
        <pc:spChg chg="add del mod">
          <ac:chgData name="Kristian Ekenes" userId="64b16a42-4d78-4728-8ef7-2a2b238e9027" providerId="ADAL" clId="{28F0C5C1-E73D-5A65-80E7-A0CDC8457D89}" dt="2025-10-16T00:28:12.955" v="9278" actId="21"/>
          <ac:spMkLst>
            <pc:docMk/>
            <pc:sldMk cId="2742778048" sldId="2142533262"/>
            <ac:spMk id="5" creationId="{76234FB6-D05A-C6A9-E84F-32044AFF6472}"/>
          </ac:spMkLst>
        </pc:spChg>
        <pc:spChg chg="add del mod">
          <ac:chgData name="Kristian Ekenes" userId="64b16a42-4d78-4728-8ef7-2a2b238e9027" providerId="ADAL" clId="{28F0C5C1-E73D-5A65-80E7-A0CDC8457D89}" dt="2025-10-16T00:28:12.955" v="9278" actId="21"/>
          <ac:spMkLst>
            <pc:docMk/>
            <pc:sldMk cId="2742778048" sldId="2142533262"/>
            <ac:spMk id="6" creationId="{2640B7DB-0C7A-9C5D-E209-07A457D0A2CB}"/>
          </ac:spMkLst>
        </pc:spChg>
        <pc:spChg chg="del mod">
          <ac:chgData name="Kristian Ekenes" userId="64b16a42-4d78-4728-8ef7-2a2b238e9027" providerId="ADAL" clId="{28F0C5C1-E73D-5A65-80E7-A0CDC8457D89}" dt="2025-10-16T00:28:27.736" v="9284" actId="478"/>
          <ac:spMkLst>
            <pc:docMk/>
            <pc:sldMk cId="2742778048" sldId="2142533262"/>
            <ac:spMk id="8" creationId="{634D1CE2-5BB4-1138-B0BB-66115F704687}"/>
          </ac:spMkLst>
        </pc:spChg>
        <pc:spChg chg="add del mod">
          <ac:chgData name="Kristian Ekenes" userId="64b16a42-4d78-4728-8ef7-2a2b238e9027" providerId="ADAL" clId="{28F0C5C1-E73D-5A65-80E7-A0CDC8457D89}" dt="2025-10-16T00:28:12.955" v="9278" actId="21"/>
          <ac:spMkLst>
            <pc:docMk/>
            <pc:sldMk cId="2742778048" sldId="2142533262"/>
            <ac:spMk id="9" creationId="{19C85B31-4419-95AA-425C-E053A9C54D3D}"/>
          </ac:spMkLst>
        </pc:spChg>
        <pc:spChg chg="add del mod">
          <ac:chgData name="Kristian Ekenes" userId="64b16a42-4d78-4728-8ef7-2a2b238e9027" providerId="ADAL" clId="{28F0C5C1-E73D-5A65-80E7-A0CDC8457D89}" dt="2025-10-16T00:28:12.955" v="9278" actId="21"/>
          <ac:spMkLst>
            <pc:docMk/>
            <pc:sldMk cId="2742778048" sldId="2142533262"/>
            <ac:spMk id="10" creationId="{01F62C8E-2A13-A43C-86FF-83C8968FE0CB}"/>
          </ac:spMkLst>
        </pc:spChg>
        <pc:spChg chg="add mod">
          <ac:chgData name="Kristian Ekenes" userId="64b16a42-4d78-4728-8ef7-2a2b238e9027" providerId="ADAL" clId="{28F0C5C1-E73D-5A65-80E7-A0CDC8457D89}" dt="2025-10-16T05:06:53.549" v="11253" actId="207"/>
          <ac:spMkLst>
            <pc:docMk/>
            <pc:sldMk cId="2742778048" sldId="2142533262"/>
            <ac:spMk id="11" creationId="{BDB48A5D-2A47-7564-2BB5-DB9A3453ACC2}"/>
          </ac:spMkLst>
        </pc:spChg>
        <pc:spChg chg="add mod">
          <ac:chgData name="Kristian Ekenes" userId="64b16a42-4d78-4728-8ef7-2a2b238e9027" providerId="ADAL" clId="{28F0C5C1-E73D-5A65-80E7-A0CDC8457D89}" dt="2025-10-16T05:06:53.549" v="11253" actId="207"/>
          <ac:spMkLst>
            <pc:docMk/>
            <pc:sldMk cId="2742778048" sldId="2142533262"/>
            <ac:spMk id="12" creationId="{0FFB24B2-BC85-BA80-1E94-9EAE03293BF6}"/>
          </ac:spMkLst>
        </pc:spChg>
        <pc:spChg chg="add mod">
          <ac:chgData name="Kristian Ekenes" userId="64b16a42-4d78-4728-8ef7-2a2b238e9027" providerId="ADAL" clId="{28F0C5C1-E73D-5A65-80E7-A0CDC8457D89}" dt="2025-10-16T05:06:53.549" v="11253" actId="207"/>
          <ac:spMkLst>
            <pc:docMk/>
            <pc:sldMk cId="2742778048" sldId="2142533262"/>
            <ac:spMk id="13" creationId="{E059C5A6-6E9D-44A9-1B5C-B0CB4B40861E}"/>
          </ac:spMkLst>
        </pc:spChg>
        <pc:spChg chg="add mod">
          <ac:chgData name="Kristian Ekenes" userId="64b16a42-4d78-4728-8ef7-2a2b238e9027" providerId="ADAL" clId="{28F0C5C1-E73D-5A65-80E7-A0CDC8457D89}" dt="2025-10-16T05:06:53.549" v="11253" actId="207"/>
          <ac:spMkLst>
            <pc:docMk/>
            <pc:sldMk cId="2742778048" sldId="2142533262"/>
            <ac:spMk id="14" creationId="{EF79CC64-1026-68D2-0701-834858BE4152}"/>
          </ac:spMkLst>
        </pc:spChg>
        <pc:spChg chg="add mod">
          <ac:chgData name="Kristian Ekenes" userId="64b16a42-4d78-4728-8ef7-2a2b238e9027" providerId="ADAL" clId="{28F0C5C1-E73D-5A65-80E7-A0CDC8457D89}" dt="2025-10-16T05:06:53.549" v="11253" actId="207"/>
          <ac:spMkLst>
            <pc:docMk/>
            <pc:sldMk cId="2742778048" sldId="2142533262"/>
            <ac:spMk id="15" creationId="{E92107FA-1C04-CD85-F279-98B596ECC555}"/>
          </ac:spMkLst>
        </pc:spChg>
        <pc:spChg chg="add mod">
          <ac:chgData name="Kristian Ekenes" userId="64b16a42-4d78-4728-8ef7-2a2b238e9027" providerId="ADAL" clId="{28F0C5C1-E73D-5A65-80E7-A0CDC8457D89}" dt="2025-10-16T05:06:53.549" v="11253" actId="207"/>
          <ac:spMkLst>
            <pc:docMk/>
            <pc:sldMk cId="2742778048" sldId="2142533262"/>
            <ac:spMk id="16" creationId="{E2BB58AD-1428-26E8-E566-1C1789597DA5}"/>
          </ac:spMkLst>
        </pc:spChg>
        <pc:spChg chg="add del mod">
          <ac:chgData name="Kristian Ekenes" userId="64b16a42-4d78-4728-8ef7-2a2b238e9027" providerId="ADAL" clId="{28F0C5C1-E73D-5A65-80E7-A0CDC8457D89}" dt="2025-10-16T00:28:30.078" v="9285" actId="478"/>
          <ac:spMkLst>
            <pc:docMk/>
            <pc:sldMk cId="2742778048" sldId="2142533262"/>
            <ac:spMk id="18" creationId="{BDB1B601-E93C-205B-ADF1-27081947E916}"/>
          </ac:spMkLst>
        </pc:spChg>
        <pc:spChg chg="add mod">
          <ac:chgData name="Kristian Ekenes" userId="64b16a42-4d78-4728-8ef7-2a2b238e9027" providerId="ADAL" clId="{28F0C5C1-E73D-5A65-80E7-A0CDC8457D89}" dt="2025-10-16T05:06:53.549" v="11253" actId="207"/>
          <ac:spMkLst>
            <pc:docMk/>
            <pc:sldMk cId="2742778048" sldId="2142533262"/>
            <ac:spMk id="20" creationId="{A7E67C97-5F54-39B9-362D-8412601AB315}"/>
          </ac:spMkLst>
        </pc:spChg>
        <pc:spChg chg="add mod">
          <ac:chgData name="Kristian Ekenes" userId="64b16a42-4d78-4728-8ef7-2a2b238e9027" providerId="ADAL" clId="{28F0C5C1-E73D-5A65-80E7-A0CDC8457D89}" dt="2025-10-16T00:30:59.792" v="9295" actId="1076"/>
          <ac:spMkLst>
            <pc:docMk/>
            <pc:sldMk cId="2742778048" sldId="2142533262"/>
            <ac:spMk id="22" creationId="{646A25C6-C888-3BDE-14BC-1EC5AD5D1A80}"/>
          </ac:spMkLst>
        </pc:spChg>
        <pc:spChg chg="add mod">
          <ac:chgData name="Kristian Ekenes" userId="64b16a42-4d78-4728-8ef7-2a2b238e9027" providerId="ADAL" clId="{28F0C5C1-E73D-5A65-80E7-A0CDC8457D89}" dt="2025-10-16T00:30:59.792" v="9295" actId="1076"/>
          <ac:spMkLst>
            <pc:docMk/>
            <pc:sldMk cId="2742778048" sldId="2142533262"/>
            <ac:spMk id="23" creationId="{34DD8769-AE89-DBE3-C217-D68F4BD0DD09}"/>
          </ac:spMkLst>
        </pc:spChg>
        <pc:spChg chg="add mod">
          <ac:chgData name="Kristian Ekenes" userId="64b16a42-4d78-4728-8ef7-2a2b238e9027" providerId="ADAL" clId="{28F0C5C1-E73D-5A65-80E7-A0CDC8457D89}" dt="2025-10-16T05:06:53.549" v="11253" actId="207"/>
          <ac:spMkLst>
            <pc:docMk/>
            <pc:sldMk cId="2742778048" sldId="2142533262"/>
            <ac:spMk id="24" creationId="{D09EA9D2-9497-D486-7532-F72F293D6F2C}"/>
          </ac:spMkLst>
        </pc:spChg>
        <pc:spChg chg="add mod">
          <ac:chgData name="Kristian Ekenes" userId="64b16a42-4d78-4728-8ef7-2a2b238e9027" providerId="ADAL" clId="{28F0C5C1-E73D-5A65-80E7-A0CDC8457D89}" dt="2025-10-16T05:06:53.549" v="11253" actId="207"/>
          <ac:spMkLst>
            <pc:docMk/>
            <pc:sldMk cId="2742778048" sldId="2142533262"/>
            <ac:spMk id="25" creationId="{1A6A7030-22A0-E0A8-6E6C-B38814FD882C}"/>
          </ac:spMkLst>
        </pc:spChg>
        <pc:picChg chg="del mod">
          <ac:chgData name="Kristian Ekenes" userId="64b16a42-4d78-4728-8ef7-2a2b238e9027" providerId="ADAL" clId="{28F0C5C1-E73D-5A65-80E7-A0CDC8457D89}" dt="2025-10-16T00:28:18.937" v="9282" actId="478"/>
          <ac:picMkLst>
            <pc:docMk/>
            <pc:sldMk cId="2742778048" sldId="2142533262"/>
            <ac:picMk id="7" creationId="{4078DDC8-F80B-CFE2-AA3C-A280C4D22C87}"/>
          </ac:picMkLst>
        </pc:picChg>
        <pc:picChg chg="add del mod">
          <ac:chgData name="Kristian Ekenes" userId="64b16a42-4d78-4728-8ef7-2a2b238e9027" providerId="ADAL" clId="{28F0C5C1-E73D-5A65-80E7-A0CDC8457D89}" dt="2025-10-16T00:30:54.558" v="9293" actId="478"/>
          <ac:picMkLst>
            <pc:docMk/>
            <pc:sldMk cId="2742778048" sldId="2142533262"/>
            <ac:picMk id="21" creationId="{71D03ACC-7CED-A5F4-8945-C5055215F344}"/>
          </ac:picMkLst>
        </pc:picChg>
      </pc:sldChg>
      <pc:sldChg chg="modSp add del mod">
        <pc:chgData name="Kristian Ekenes" userId="64b16a42-4d78-4728-8ef7-2a2b238e9027" providerId="ADAL" clId="{28F0C5C1-E73D-5A65-80E7-A0CDC8457D89}" dt="2025-10-16T00:53:09.368" v="9495" actId="2696"/>
        <pc:sldMkLst>
          <pc:docMk/>
          <pc:sldMk cId="1682878957" sldId="2142533263"/>
        </pc:sldMkLst>
        <pc:spChg chg="mod">
          <ac:chgData name="Kristian Ekenes" userId="64b16a42-4d78-4728-8ef7-2a2b238e9027" providerId="ADAL" clId="{28F0C5C1-E73D-5A65-80E7-A0CDC8457D89}" dt="2025-10-15T22:14:12.404" v="7575" actId="20577"/>
          <ac:spMkLst>
            <pc:docMk/>
            <pc:sldMk cId="1682878957" sldId="2142533263"/>
            <ac:spMk id="3" creationId="{833828EC-6745-6E31-DD4B-6F6CB1D88F23}"/>
          </ac:spMkLst>
        </pc:spChg>
      </pc:sldChg>
      <pc:sldChg chg="addSp delSp modSp new add del mod ord modAnim modShow">
        <pc:chgData name="Kristian Ekenes" userId="64b16a42-4d78-4728-8ef7-2a2b238e9027" providerId="ADAL" clId="{28F0C5C1-E73D-5A65-80E7-A0CDC8457D89}" dt="2025-10-16T14:25:54.725" v="12341" actId="729"/>
        <pc:sldMkLst>
          <pc:docMk/>
          <pc:sldMk cId="705026457" sldId="2142533264"/>
        </pc:sldMkLst>
        <pc:spChg chg="del">
          <ac:chgData name="Kristian Ekenes" userId="64b16a42-4d78-4728-8ef7-2a2b238e9027" providerId="ADAL" clId="{28F0C5C1-E73D-5A65-80E7-A0CDC8457D89}" dt="2025-10-15T23:09:34.279" v="7718"/>
          <ac:spMkLst>
            <pc:docMk/>
            <pc:sldMk cId="705026457" sldId="2142533264"/>
            <ac:spMk id="4" creationId="{E1BDC094-7A77-0CFC-3249-04C9A1B04847}"/>
          </ac:spMkLst>
        </pc:spChg>
        <pc:spChg chg="add">
          <ac:chgData name="Kristian Ekenes" userId="64b16a42-4d78-4728-8ef7-2a2b238e9027" providerId="ADAL" clId="{28F0C5C1-E73D-5A65-80E7-A0CDC8457D89}" dt="2025-10-15T18:48:39.646" v="7412"/>
          <ac:spMkLst>
            <pc:docMk/>
            <pc:sldMk cId="705026457" sldId="2142533264"/>
            <ac:spMk id="5" creationId="{529A1ABC-3CB4-01DB-C2F4-2E9AF5BFA9FA}"/>
          </ac:spMkLst>
        </pc:spChg>
        <pc:spChg chg="add del mod">
          <ac:chgData name="Kristian Ekenes" userId="64b16a42-4d78-4728-8ef7-2a2b238e9027" providerId="ADAL" clId="{28F0C5C1-E73D-5A65-80E7-A0CDC8457D89}" dt="2025-10-15T23:12:07.703" v="7748" actId="478"/>
          <ac:spMkLst>
            <pc:docMk/>
            <pc:sldMk cId="705026457" sldId="2142533264"/>
            <ac:spMk id="11" creationId="{B366F14B-3BE5-B218-D48B-84C4DD5700D4}"/>
          </ac:spMkLst>
        </pc:spChg>
        <pc:picChg chg="add del mod">
          <ac:chgData name="Kristian Ekenes" userId="64b16a42-4d78-4728-8ef7-2a2b238e9027" providerId="ADAL" clId="{28F0C5C1-E73D-5A65-80E7-A0CDC8457D89}" dt="2025-10-15T23:09:47.028" v="7727" actId="21"/>
          <ac:picMkLst>
            <pc:docMk/>
            <pc:sldMk cId="705026457" sldId="2142533264"/>
            <ac:picMk id="7" creationId="{DE9631AC-98C2-7BAD-5149-3D2A813C6375}"/>
          </ac:picMkLst>
        </pc:picChg>
        <pc:picChg chg="add del mod">
          <ac:chgData name="Kristian Ekenes" userId="64b16a42-4d78-4728-8ef7-2a2b238e9027" providerId="ADAL" clId="{28F0C5C1-E73D-5A65-80E7-A0CDC8457D89}" dt="2025-10-15T23:09:40.092" v="7724" actId="21"/>
          <ac:picMkLst>
            <pc:docMk/>
            <pc:sldMk cId="705026457" sldId="2142533264"/>
            <ac:picMk id="9" creationId="{5C65CFF6-886A-CFD5-55C0-5899701A3C54}"/>
          </ac:picMkLst>
        </pc:picChg>
        <pc:picChg chg="add mod">
          <ac:chgData name="Kristian Ekenes" userId="64b16a42-4d78-4728-8ef7-2a2b238e9027" providerId="ADAL" clId="{28F0C5C1-E73D-5A65-80E7-A0CDC8457D89}" dt="2025-10-15T23:31:41.373" v="7796" actId="1076"/>
          <ac:picMkLst>
            <pc:docMk/>
            <pc:sldMk cId="705026457" sldId="2142533264"/>
            <ac:picMk id="12" creationId="{C44242A5-37A0-BDAC-B892-19EB13DB4BB3}"/>
          </ac:picMkLst>
        </pc:picChg>
        <pc:picChg chg="add del mod">
          <ac:chgData name="Kristian Ekenes" userId="64b16a42-4d78-4728-8ef7-2a2b238e9027" providerId="ADAL" clId="{28F0C5C1-E73D-5A65-80E7-A0CDC8457D89}" dt="2025-10-15T23:31:31.662" v="7794" actId="478"/>
          <ac:picMkLst>
            <pc:docMk/>
            <pc:sldMk cId="705026457" sldId="2142533264"/>
            <ac:picMk id="1028" creationId="{B40F0DD5-415D-8125-DD47-6B2F9F915DA4}"/>
          </ac:picMkLst>
        </pc:picChg>
      </pc:sldChg>
      <pc:sldChg chg="modSp add del mod ord">
        <pc:chgData name="Kristian Ekenes" userId="64b16a42-4d78-4728-8ef7-2a2b238e9027" providerId="ADAL" clId="{28F0C5C1-E73D-5A65-80E7-A0CDC8457D89}" dt="2025-10-15T23:11:54.263" v="7746" actId="2696"/>
        <pc:sldMkLst>
          <pc:docMk/>
          <pc:sldMk cId="2590240886" sldId="2142533265"/>
        </pc:sldMkLst>
        <pc:spChg chg="mod">
          <ac:chgData name="Kristian Ekenes" userId="64b16a42-4d78-4728-8ef7-2a2b238e9027" providerId="ADAL" clId="{28F0C5C1-E73D-5A65-80E7-A0CDC8457D89}" dt="2025-10-15T23:01:33.850" v="7644" actId="20577"/>
          <ac:spMkLst>
            <pc:docMk/>
            <pc:sldMk cId="2590240886" sldId="2142533265"/>
            <ac:spMk id="2" creationId="{63D8A6C3-3471-DFDD-46FE-70212B002D53}"/>
          </ac:spMkLst>
        </pc:spChg>
        <pc:spChg chg="mod">
          <ac:chgData name="Kristian Ekenes" userId="64b16a42-4d78-4728-8ef7-2a2b238e9027" providerId="ADAL" clId="{28F0C5C1-E73D-5A65-80E7-A0CDC8457D89}" dt="2025-10-15T22:59:33.162" v="7638" actId="20577"/>
          <ac:spMkLst>
            <pc:docMk/>
            <pc:sldMk cId="2590240886" sldId="2142533265"/>
            <ac:spMk id="3" creationId="{EE8C1226-F15F-2C18-9CFF-F465F0C4D23B}"/>
          </ac:spMkLst>
        </pc:spChg>
      </pc:sldChg>
      <pc:sldChg chg="addSp delSp modSp add mod ord">
        <pc:chgData name="Kristian Ekenes" userId="64b16a42-4d78-4728-8ef7-2a2b238e9027" providerId="ADAL" clId="{28F0C5C1-E73D-5A65-80E7-A0CDC8457D89}" dt="2025-10-15T23:25:41.624" v="7774"/>
        <pc:sldMkLst>
          <pc:docMk/>
          <pc:sldMk cId="2152573361" sldId="2142533266"/>
        </pc:sldMkLst>
        <pc:picChg chg="add mod">
          <ac:chgData name="Kristian Ekenes" userId="64b16a42-4d78-4728-8ef7-2a2b238e9027" providerId="ADAL" clId="{28F0C5C1-E73D-5A65-80E7-A0CDC8457D89}" dt="2025-10-15T23:25:41.624" v="7774"/>
          <ac:picMkLst>
            <pc:docMk/>
            <pc:sldMk cId="2152573361" sldId="2142533266"/>
            <ac:picMk id="4" creationId="{F1A2CDAA-C970-CF35-A188-064A5DC8D5E0}"/>
          </ac:picMkLst>
        </pc:picChg>
        <pc:picChg chg="del">
          <ac:chgData name="Kristian Ekenes" userId="64b16a42-4d78-4728-8ef7-2a2b238e9027" providerId="ADAL" clId="{28F0C5C1-E73D-5A65-80E7-A0CDC8457D89}" dt="2025-10-15T23:03:41.893" v="7707" actId="478"/>
          <ac:picMkLst>
            <pc:docMk/>
            <pc:sldMk cId="2152573361" sldId="2142533266"/>
            <ac:picMk id="5" creationId="{52D03B00-C370-E5B3-8524-FCC73FE9DE5A}"/>
          </ac:picMkLst>
        </pc:picChg>
        <pc:picChg chg="add mod">
          <ac:chgData name="Kristian Ekenes" userId="64b16a42-4d78-4728-8ef7-2a2b238e9027" providerId="ADAL" clId="{28F0C5C1-E73D-5A65-80E7-A0CDC8457D89}" dt="2025-10-15T23:25:41.624" v="7774"/>
          <ac:picMkLst>
            <pc:docMk/>
            <pc:sldMk cId="2152573361" sldId="2142533266"/>
            <ac:picMk id="6" creationId="{A05058F0-B67F-F282-E0BB-903BCE4E0AC4}"/>
          </ac:picMkLst>
        </pc:picChg>
      </pc:sldChg>
      <pc:sldChg chg="modSp new del mod">
        <pc:chgData name="Kristian Ekenes" userId="64b16a42-4d78-4728-8ef7-2a2b238e9027" providerId="ADAL" clId="{28F0C5C1-E73D-5A65-80E7-A0CDC8457D89}" dt="2025-10-15T23:03:02.650" v="7705" actId="2696"/>
        <pc:sldMkLst>
          <pc:docMk/>
          <pc:sldMk cId="4180165412" sldId="2142533266"/>
        </pc:sldMkLst>
        <pc:spChg chg="mod">
          <ac:chgData name="Kristian Ekenes" userId="64b16a42-4d78-4728-8ef7-2a2b238e9027" providerId="ADAL" clId="{28F0C5C1-E73D-5A65-80E7-A0CDC8457D89}" dt="2025-10-15T23:02:44.532" v="7703" actId="20577"/>
          <ac:spMkLst>
            <pc:docMk/>
            <pc:sldMk cId="4180165412" sldId="2142533266"/>
            <ac:spMk id="2" creationId="{1FD4A51D-97CC-440F-9CFC-CF948CE16204}"/>
          </ac:spMkLst>
        </pc:spChg>
        <pc:spChg chg="mod">
          <ac:chgData name="Kristian Ekenes" userId="64b16a42-4d78-4728-8ef7-2a2b238e9027" providerId="ADAL" clId="{28F0C5C1-E73D-5A65-80E7-A0CDC8457D89}" dt="2025-10-15T23:02:52.337" v="7704" actId="20577"/>
          <ac:spMkLst>
            <pc:docMk/>
            <pc:sldMk cId="4180165412" sldId="2142533266"/>
            <ac:spMk id="3" creationId="{FB2A07EB-F0B4-0ECA-7D47-27AE89072E07}"/>
          </ac:spMkLst>
        </pc:spChg>
      </pc:sldChg>
      <pc:sldChg chg="addSp delSp modSp add del mod ord">
        <pc:chgData name="Kristian Ekenes" userId="64b16a42-4d78-4728-8ef7-2a2b238e9027" providerId="ADAL" clId="{28F0C5C1-E73D-5A65-80E7-A0CDC8457D89}" dt="2025-10-16T11:44:15.713" v="12280" actId="20578"/>
        <pc:sldMkLst>
          <pc:docMk/>
          <pc:sldMk cId="3474666567" sldId="2142533267"/>
        </pc:sldMkLst>
        <pc:picChg chg="add mod">
          <ac:chgData name="Kristian Ekenes" userId="64b16a42-4d78-4728-8ef7-2a2b238e9027" providerId="ADAL" clId="{28F0C5C1-E73D-5A65-80E7-A0CDC8457D89}" dt="2025-10-15T23:11:39.024" v="7745" actId="1076"/>
          <ac:picMkLst>
            <pc:docMk/>
            <pc:sldMk cId="3474666567" sldId="2142533267"/>
            <ac:picMk id="4" creationId="{6E9029FD-84CC-FF4B-AA42-77638083336C}"/>
          </ac:picMkLst>
        </pc:picChg>
        <pc:picChg chg="del">
          <ac:chgData name="Kristian Ekenes" userId="64b16a42-4d78-4728-8ef7-2a2b238e9027" providerId="ADAL" clId="{28F0C5C1-E73D-5A65-80E7-A0CDC8457D89}" dt="2025-10-15T23:09:21.955" v="7715" actId="478"/>
          <ac:picMkLst>
            <pc:docMk/>
            <pc:sldMk cId="3474666567" sldId="2142533267"/>
            <ac:picMk id="5" creationId="{8DCA4D4A-4CDB-BDAA-0363-90080778B5E6}"/>
          </ac:picMkLst>
        </pc:picChg>
        <pc:picChg chg="add mod">
          <ac:chgData name="Kristian Ekenes" userId="64b16a42-4d78-4728-8ef7-2a2b238e9027" providerId="ADAL" clId="{28F0C5C1-E73D-5A65-80E7-A0CDC8457D89}" dt="2025-10-15T23:10:21.351" v="7739" actId="1076"/>
          <ac:picMkLst>
            <pc:docMk/>
            <pc:sldMk cId="3474666567" sldId="2142533267"/>
            <ac:picMk id="6" creationId="{A6199FE8-B47A-1BEE-A0CE-1AA4290FE000}"/>
          </ac:picMkLst>
        </pc:picChg>
        <pc:picChg chg="add mod">
          <ac:chgData name="Kristian Ekenes" userId="64b16a42-4d78-4728-8ef7-2a2b238e9027" providerId="ADAL" clId="{28F0C5C1-E73D-5A65-80E7-A0CDC8457D89}" dt="2025-10-15T23:11:28.150" v="7744" actId="1076"/>
          <ac:picMkLst>
            <pc:docMk/>
            <pc:sldMk cId="3474666567" sldId="2142533267"/>
            <ac:picMk id="7" creationId="{22410599-3702-4381-9C2D-3F5B99BC7CEC}"/>
          </ac:picMkLst>
        </pc:picChg>
      </pc:sldChg>
      <pc:sldChg chg="addSp delSp modSp add del mod modAnim">
        <pc:chgData name="Kristian Ekenes" userId="64b16a42-4d78-4728-8ef7-2a2b238e9027" providerId="ADAL" clId="{28F0C5C1-E73D-5A65-80E7-A0CDC8457D89}" dt="2025-10-15T23:20:02.204" v="7771" actId="2696"/>
        <pc:sldMkLst>
          <pc:docMk/>
          <pc:sldMk cId="1850142210" sldId="2142533268"/>
        </pc:sldMkLst>
        <pc:spChg chg="del mod">
          <ac:chgData name="Kristian Ekenes" userId="64b16a42-4d78-4728-8ef7-2a2b238e9027" providerId="ADAL" clId="{28F0C5C1-E73D-5A65-80E7-A0CDC8457D89}" dt="2025-10-15T23:19:11.973" v="7764"/>
          <ac:spMkLst>
            <pc:docMk/>
            <pc:sldMk cId="1850142210" sldId="2142533268"/>
            <ac:spMk id="3" creationId="{3F47B58B-8007-C2DF-E656-30E7BE55E773}"/>
          </ac:spMkLst>
        </pc:spChg>
        <pc:picChg chg="del">
          <ac:chgData name="Kristian Ekenes" userId="64b16a42-4d78-4728-8ef7-2a2b238e9027" providerId="ADAL" clId="{28F0C5C1-E73D-5A65-80E7-A0CDC8457D89}" dt="2025-10-15T23:13:49.172" v="7754" actId="478"/>
          <ac:picMkLst>
            <pc:docMk/>
            <pc:sldMk cId="1850142210" sldId="2142533268"/>
            <ac:picMk id="4" creationId="{B38BA2BA-FA40-B332-0C72-B41D84B9C510}"/>
          </ac:picMkLst>
        </pc:picChg>
        <pc:picChg chg="add del mod">
          <ac:chgData name="Kristian Ekenes" userId="64b16a42-4d78-4728-8ef7-2a2b238e9027" providerId="ADAL" clId="{28F0C5C1-E73D-5A65-80E7-A0CDC8457D89}" dt="2025-10-15T23:19:31.338" v="7770" actId="14100"/>
          <ac:picMkLst>
            <pc:docMk/>
            <pc:sldMk cId="1850142210" sldId="2142533268"/>
            <ac:picMk id="5" creationId="{A04A7F28-5C03-15AF-0B2D-F947C5635E38}"/>
          </ac:picMkLst>
        </pc:picChg>
        <pc:picChg chg="del">
          <ac:chgData name="Kristian Ekenes" userId="64b16a42-4d78-4728-8ef7-2a2b238e9027" providerId="ADAL" clId="{28F0C5C1-E73D-5A65-80E7-A0CDC8457D89}" dt="2025-10-15T23:13:49.172" v="7754" actId="478"/>
          <ac:picMkLst>
            <pc:docMk/>
            <pc:sldMk cId="1850142210" sldId="2142533268"/>
            <ac:picMk id="6" creationId="{A03E84C5-575D-6C4E-4970-0F3719EAC308}"/>
          </ac:picMkLst>
        </pc:picChg>
        <pc:picChg chg="del">
          <ac:chgData name="Kristian Ekenes" userId="64b16a42-4d78-4728-8ef7-2a2b238e9027" providerId="ADAL" clId="{28F0C5C1-E73D-5A65-80E7-A0CDC8457D89}" dt="2025-10-15T23:13:49.172" v="7754" actId="478"/>
          <ac:picMkLst>
            <pc:docMk/>
            <pc:sldMk cId="1850142210" sldId="2142533268"/>
            <ac:picMk id="7" creationId="{A1B6FFD9-F568-395C-9FE3-B336AA08ED3A}"/>
          </ac:picMkLst>
        </pc:picChg>
        <pc:picChg chg="add mod">
          <ac:chgData name="Kristian Ekenes" userId="64b16a42-4d78-4728-8ef7-2a2b238e9027" providerId="ADAL" clId="{28F0C5C1-E73D-5A65-80E7-A0CDC8457D89}" dt="2025-10-15T23:19:16.113" v="7766" actId="1076"/>
          <ac:picMkLst>
            <pc:docMk/>
            <pc:sldMk cId="1850142210" sldId="2142533268"/>
            <ac:picMk id="8" creationId="{B28249F5-4FD7-45B3-0F7F-9E23724A4C1C}"/>
          </ac:picMkLst>
        </pc:picChg>
      </pc:sldChg>
      <pc:sldChg chg="addSp delSp modSp new mod">
        <pc:chgData name="Kristian Ekenes" userId="64b16a42-4d78-4728-8ef7-2a2b238e9027" providerId="ADAL" clId="{28F0C5C1-E73D-5A65-80E7-A0CDC8457D89}" dt="2025-10-15T23:29:20.536" v="7792" actId="478"/>
        <pc:sldMkLst>
          <pc:docMk/>
          <pc:sldMk cId="3689378631" sldId="2142533268"/>
        </pc:sldMkLst>
        <pc:picChg chg="add mod">
          <ac:chgData name="Kristian Ekenes" userId="64b16a42-4d78-4728-8ef7-2a2b238e9027" providerId="ADAL" clId="{28F0C5C1-E73D-5A65-80E7-A0CDC8457D89}" dt="2025-10-15T23:27:03.854" v="7779" actId="1076"/>
          <ac:picMkLst>
            <pc:docMk/>
            <pc:sldMk cId="3689378631" sldId="2142533268"/>
            <ac:picMk id="4" creationId="{B36BB1E8-2028-AA42-72E7-D08E46B6BD09}"/>
          </ac:picMkLst>
        </pc:picChg>
        <pc:inkChg chg="add del">
          <ac:chgData name="Kristian Ekenes" userId="64b16a42-4d78-4728-8ef7-2a2b238e9027" providerId="ADAL" clId="{28F0C5C1-E73D-5A65-80E7-A0CDC8457D89}" dt="2025-10-15T23:28:18.304" v="7781" actId="9405"/>
          <ac:inkMkLst>
            <pc:docMk/>
            <pc:sldMk cId="3689378631" sldId="2142533268"/>
            <ac:inkMk id="5" creationId="{B578757E-DD65-37A4-3B5E-BA08D10A6E1D}"/>
          </ac:inkMkLst>
        </pc:inkChg>
        <pc:cxnChg chg="add del mod">
          <ac:chgData name="Kristian Ekenes" userId="64b16a42-4d78-4728-8ef7-2a2b238e9027" providerId="ADAL" clId="{28F0C5C1-E73D-5A65-80E7-A0CDC8457D89}" dt="2025-10-15T23:29:20.536" v="7792" actId="478"/>
          <ac:cxnSpMkLst>
            <pc:docMk/>
            <pc:sldMk cId="3689378631" sldId="2142533268"/>
            <ac:cxnSpMk id="7" creationId="{2E14447F-3CCE-10F8-6D21-0EB82F5779E0}"/>
          </ac:cxnSpMkLst>
        </pc:cxnChg>
      </pc:sldChg>
      <pc:sldChg chg="add del">
        <pc:chgData name="Kristian Ekenes" userId="64b16a42-4d78-4728-8ef7-2a2b238e9027" providerId="ADAL" clId="{28F0C5C1-E73D-5A65-80E7-A0CDC8457D89}" dt="2025-10-15T23:09:23.657" v="7717"/>
        <pc:sldMkLst>
          <pc:docMk/>
          <pc:sldMk cId="4067535559" sldId="2142533268"/>
        </pc:sldMkLst>
      </pc:sldChg>
      <pc:sldChg chg="add del">
        <pc:chgData name="Kristian Ekenes" userId="64b16a42-4d78-4728-8ef7-2a2b238e9027" providerId="ADAL" clId="{28F0C5C1-E73D-5A65-80E7-A0CDC8457D89}" dt="2025-10-15T23:13:23.585" v="7751"/>
        <pc:sldMkLst>
          <pc:docMk/>
          <pc:sldMk cId="2696295908" sldId="2142533269"/>
        </pc:sldMkLst>
      </pc:sldChg>
      <pc:sldChg chg="add">
        <pc:chgData name="Kristian Ekenes" userId="64b16a42-4d78-4728-8ef7-2a2b238e9027" providerId="ADAL" clId="{28F0C5C1-E73D-5A65-80E7-A0CDC8457D89}" dt="2025-10-15T23:31:29.530" v="7793"/>
        <pc:sldMkLst>
          <pc:docMk/>
          <pc:sldMk cId="3553583626" sldId="2142533269"/>
        </pc:sldMkLst>
      </pc:sldChg>
      <pc:sldChg chg="addSp delSp modSp new mod">
        <pc:chgData name="Kristian Ekenes" userId="64b16a42-4d78-4728-8ef7-2a2b238e9027" providerId="ADAL" clId="{28F0C5C1-E73D-5A65-80E7-A0CDC8457D89}" dt="2025-10-16T11:45:48.003" v="12337" actId="1036"/>
        <pc:sldMkLst>
          <pc:docMk/>
          <pc:sldMk cId="492060610" sldId="2142533270"/>
        </pc:sldMkLst>
        <pc:picChg chg="add mod">
          <ac:chgData name="Kristian Ekenes" userId="64b16a42-4d78-4728-8ef7-2a2b238e9027" providerId="ADAL" clId="{28F0C5C1-E73D-5A65-80E7-A0CDC8457D89}" dt="2025-10-16T11:45:48.003" v="12337" actId="1036"/>
          <ac:picMkLst>
            <pc:docMk/>
            <pc:sldMk cId="492060610" sldId="2142533270"/>
            <ac:picMk id="5" creationId="{0D1B61BF-480D-1D74-3F64-EDB8C2E95502}"/>
          </ac:picMkLst>
        </pc:picChg>
        <pc:picChg chg="add del mod">
          <ac:chgData name="Kristian Ekenes" userId="64b16a42-4d78-4728-8ef7-2a2b238e9027" providerId="ADAL" clId="{28F0C5C1-E73D-5A65-80E7-A0CDC8457D89}" dt="2025-10-15T23:37:33.620" v="7813" actId="478"/>
          <ac:picMkLst>
            <pc:docMk/>
            <pc:sldMk cId="492060610" sldId="2142533270"/>
            <ac:picMk id="5" creationId="{8EF86318-B994-7254-C035-5709E0CBB001}"/>
          </ac:picMkLst>
        </pc:picChg>
        <pc:picChg chg="add mod">
          <ac:chgData name="Kristian Ekenes" userId="64b16a42-4d78-4728-8ef7-2a2b238e9027" providerId="ADAL" clId="{28F0C5C1-E73D-5A65-80E7-A0CDC8457D89}" dt="2025-10-15T23:37:36.835" v="7814" actId="1076"/>
          <ac:picMkLst>
            <pc:docMk/>
            <pc:sldMk cId="492060610" sldId="2142533270"/>
            <ac:picMk id="6" creationId="{30E71E05-70B2-9935-EF74-F9846145BC61}"/>
          </ac:picMkLst>
        </pc:picChg>
        <pc:picChg chg="add del mod">
          <ac:chgData name="Kristian Ekenes" userId="64b16a42-4d78-4728-8ef7-2a2b238e9027" providerId="ADAL" clId="{28F0C5C1-E73D-5A65-80E7-A0CDC8457D89}" dt="2025-10-15T23:37:30.595" v="7811" actId="478"/>
          <ac:picMkLst>
            <pc:docMk/>
            <pc:sldMk cId="492060610" sldId="2142533270"/>
            <ac:picMk id="7170" creationId="{689584E8-F347-D427-3B74-1E3D04FBE663}"/>
          </ac:picMkLst>
        </pc:picChg>
      </pc:sldChg>
      <pc:sldChg chg="addSp delSp modSp new mod">
        <pc:chgData name="Kristian Ekenes" userId="64b16a42-4d78-4728-8ef7-2a2b238e9027" providerId="ADAL" clId="{28F0C5C1-E73D-5A65-80E7-A0CDC8457D89}" dt="2025-10-15T23:39:58.619" v="7853"/>
        <pc:sldMkLst>
          <pc:docMk/>
          <pc:sldMk cId="25204021" sldId="2142533271"/>
        </pc:sldMkLst>
        <pc:spChg chg="mod">
          <ac:chgData name="Kristian Ekenes" userId="64b16a42-4d78-4728-8ef7-2a2b238e9027" providerId="ADAL" clId="{28F0C5C1-E73D-5A65-80E7-A0CDC8457D89}" dt="2025-10-15T23:39:44.439" v="7852" actId="20577"/>
          <ac:spMkLst>
            <pc:docMk/>
            <pc:sldMk cId="25204021" sldId="2142533271"/>
            <ac:spMk id="3" creationId="{366A9FD1-1BCA-43B8-5B84-C6397A9D6A47}"/>
          </ac:spMkLst>
        </pc:spChg>
        <pc:spChg chg="del">
          <ac:chgData name="Kristian Ekenes" userId="64b16a42-4d78-4728-8ef7-2a2b238e9027" providerId="ADAL" clId="{28F0C5C1-E73D-5A65-80E7-A0CDC8457D89}" dt="2025-10-15T23:39:58.619" v="7853"/>
          <ac:spMkLst>
            <pc:docMk/>
            <pc:sldMk cId="25204021" sldId="2142533271"/>
            <ac:spMk id="4" creationId="{FC278E37-F3FA-1CDA-F99C-8EFDED888555}"/>
          </ac:spMkLst>
        </pc:spChg>
        <pc:picChg chg="add mod">
          <ac:chgData name="Kristian Ekenes" userId="64b16a42-4d78-4728-8ef7-2a2b238e9027" providerId="ADAL" clId="{28F0C5C1-E73D-5A65-80E7-A0CDC8457D89}" dt="2025-10-15T23:39:58.619" v="7853"/>
          <ac:picMkLst>
            <pc:docMk/>
            <pc:sldMk cId="25204021" sldId="2142533271"/>
            <ac:picMk id="5" creationId="{0AEF6AEE-2FF4-C680-C18D-D8E537532BA8}"/>
          </ac:picMkLst>
        </pc:picChg>
      </pc:sldChg>
      <pc:sldChg chg="modSp new mod">
        <pc:chgData name="Kristian Ekenes" userId="64b16a42-4d78-4728-8ef7-2a2b238e9027" providerId="ADAL" clId="{28F0C5C1-E73D-5A65-80E7-A0CDC8457D89}" dt="2025-10-15T23:42:13.090" v="7944" actId="20577"/>
        <pc:sldMkLst>
          <pc:docMk/>
          <pc:sldMk cId="821065428" sldId="2142533272"/>
        </pc:sldMkLst>
        <pc:spChg chg="mod">
          <ac:chgData name="Kristian Ekenes" userId="64b16a42-4d78-4728-8ef7-2a2b238e9027" providerId="ADAL" clId="{28F0C5C1-E73D-5A65-80E7-A0CDC8457D89}" dt="2025-10-15T23:42:13.090" v="7944" actId="20577"/>
          <ac:spMkLst>
            <pc:docMk/>
            <pc:sldMk cId="821065428" sldId="2142533272"/>
            <ac:spMk id="2" creationId="{50AADF6C-01F4-E037-46BE-E6E887F2A497}"/>
          </ac:spMkLst>
        </pc:spChg>
        <pc:spChg chg="mod">
          <ac:chgData name="Kristian Ekenes" userId="64b16a42-4d78-4728-8ef7-2a2b238e9027" providerId="ADAL" clId="{28F0C5C1-E73D-5A65-80E7-A0CDC8457D89}" dt="2025-10-15T23:40:13.521" v="7868" actId="20577"/>
          <ac:spMkLst>
            <pc:docMk/>
            <pc:sldMk cId="821065428" sldId="2142533272"/>
            <ac:spMk id="3" creationId="{E922F065-1CA7-D370-B696-7ABD7D627379}"/>
          </ac:spMkLst>
        </pc:spChg>
      </pc:sldChg>
      <pc:sldChg chg="modSp add mod">
        <pc:chgData name="Kristian Ekenes" userId="64b16a42-4d78-4728-8ef7-2a2b238e9027" providerId="ADAL" clId="{28F0C5C1-E73D-5A65-80E7-A0CDC8457D89}" dt="2025-10-15T23:41:09.032" v="7905" actId="20577"/>
        <pc:sldMkLst>
          <pc:docMk/>
          <pc:sldMk cId="4204837341" sldId="2142533273"/>
        </pc:sldMkLst>
        <pc:spChg chg="mod">
          <ac:chgData name="Kristian Ekenes" userId="64b16a42-4d78-4728-8ef7-2a2b238e9027" providerId="ADAL" clId="{28F0C5C1-E73D-5A65-80E7-A0CDC8457D89}" dt="2025-10-15T23:41:09.032" v="7905" actId="20577"/>
          <ac:spMkLst>
            <pc:docMk/>
            <pc:sldMk cId="4204837341" sldId="2142533273"/>
            <ac:spMk id="3" creationId="{1C2ADAC9-011D-63E2-A080-70735B4AA1A0}"/>
          </ac:spMkLst>
        </pc:spChg>
      </pc:sldChg>
      <pc:sldChg chg="modSp add mod ord">
        <pc:chgData name="Kristian Ekenes" userId="64b16a42-4d78-4728-8ef7-2a2b238e9027" providerId="ADAL" clId="{28F0C5C1-E73D-5A65-80E7-A0CDC8457D89}" dt="2025-10-15T23:42:25.652" v="7973" actId="20577"/>
        <pc:sldMkLst>
          <pc:docMk/>
          <pc:sldMk cId="4021862138" sldId="2142533274"/>
        </pc:sldMkLst>
        <pc:spChg chg="mod">
          <ac:chgData name="Kristian Ekenes" userId="64b16a42-4d78-4728-8ef7-2a2b238e9027" providerId="ADAL" clId="{28F0C5C1-E73D-5A65-80E7-A0CDC8457D89}" dt="2025-10-15T23:42:25.652" v="7973" actId="20577"/>
          <ac:spMkLst>
            <pc:docMk/>
            <pc:sldMk cId="4021862138" sldId="2142533274"/>
            <ac:spMk id="2" creationId="{65DB9005-F1A7-A18F-4C99-D50334EA7494}"/>
          </ac:spMkLst>
        </pc:spChg>
      </pc:sldChg>
      <pc:sldChg chg="addSp delSp modSp new mod delAnim modAnim">
        <pc:chgData name="Kristian Ekenes" userId="64b16a42-4d78-4728-8ef7-2a2b238e9027" providerId="ADAL" clId="{28F0C5C1-E73D-5A65-80E7-A0CDC8457D89}" dt="2025-10-16T00:15:58.722" v="8343" actId="478"/>
        <pc:sldMkLst>
          <pc:docMk/>
          <pc:sldMk cId="2724206296" sldId="2142533275"/>
        </pc:sldMkLst>
        <pc:picChg chg="add mod">
          <ac:chgData name="Kristian Ekenes" userId="64b16a42-4d78-4728-8ef7-2a2b238e9027" providerId="ADAL" clId="{28F0C5C1-E73D-5A65-80E7-A0CDC8457D89}" dt="2025-10-16T00:14:12.591" v="8328" actId="1076"/>
          <ac:picMkLst>
            <pc:docMk/>
            <pc:sldMk cId="2724206296" sldId="2142533275"/>
            <ac:picMk id="4" creationId="{61BD154E-CE7C-EF5D-2EA0-207C3D91F342}"/>
          </ac:picMkLst>
        </pc:picChg>
        <pc:picChg chg="add del mod">
          <ac:chgData name="Kristian Ekenes" userId="64b16a42-4d78-4728-8ef7-2a2b238e9027" providerId="ADAL" clId="{28F0C5C1-E73D-5A65-80E7-A0CDC8457D89}" dt="2025-10-16T00:15:39.667" v="8334" actId="478"/>
          <ac:picMkLst>
            <pc:docMk/>
            <pc:sldMk cId="2724206296" sldId="2142533275"/>
            <ac:picMk id="5" creationId="{5B490FF7-7A6D-CAE7-233B-801A1612E22E}"/>
          </ac:picMkLst>
        </pc:picChg>
        <pc:picChg chg="add del mod">
          <ac:chgData name="Kristian Ekenes" userId="64b16a42-4d78-4728-8ef7-2a2b238e9027" providerId="ADAL" clId="{28F0C5C1-E73D-5A65-80E7-A0CDC8457D89}" dt="2025-10-16T00:15:58.722" v="8343" actId="478"/>
          <ac:picMkLst>
            <pc:docMk/>
            <pc:sldMk cId="2724206296" sldId="2142533275"/>
            <ac:picMk id="6" creationId="{0F9CAC18-07CE-1555-EB38-FD0BB59E9A61}"/>
          </ac:picMkLst>
        </pc:picChg>
        <pc:picChg chg="add mod">
          <ac:chgData name="Kristian Ekenes" userId="64b16a42-4d78-4728-8ef7-2a2b238e9027" providerId="ADAL" clId="{28F0C5C1-E73D-5A65-80E7-A0CDC8457D89}" dt="2025-10-16T00:15:53.814" v="8341"/>
          <ac:picMkLst>
            <pc:docMk/>
            <pc:sldMk cId="2724206296" sldId="2142533275"/>
            <ac:picMk id="7" creationId="{4CF1D521-7E0B-ADE4-86D8-EB6376C15923}"/>
          </ac:picMkLst>
        </pc:picChg>
      </pc:sldChg>
      <pc:sldChg chg="addSp delSp modSp add mod">
        <pc:chgData name="Kristian Ekenes" userId="64b16a42-4d78-4728-8ef7-2a2b238e9027" providerId="ADAL" clId="{28F0C5C1-E73D-5A65-80E7-A0CDC8457D89}" dt="2025-10-16T00:20:45.562" v="8823" actId="14100"/>
        <pc:sldMkLst>
          <pc:docMk/>
          <pc:sldMk cId="3148221049" sldId="2142533276"/>
        </pc:sldMkLst>
        <pc:picChg chg="del">
          <ac:chgData name="Kristian Ekenes" userId="64b16a42-4d78-4728-8ef7-2a2b238e9027" providerId="ADAL" clId="{28F0C5C1-E73D-5A65-80E7-A0CDC8457D89}" dt="2025-10-16T00:16:01.688" v="8345" actId="478"/>
          <ac:picMkLst>
            <pc:docMk/>
            <pc:sldMk cId="3148221049" sldId="2142533276"/>
            <ac:picMk id="4" creationId="{1B6C6443-5709-F633-6C0F-4303D0369A8B}"/>
          </ac:picMkLst>
        </pc:picChg>
        <pc:picChg chg="mod">
          <ac:chgData name="Kristian Ekenes" userId="64b16a42-4d78-4728-8ef7-2a2b238e9027" providerId="ADAL" clId="{28F0C5C1-E73D-5A65-80E7-A0CDC8457D89}" dt="2025-10-16T00:16:06.411" v="8347" actId="14100"/>
          <ac:picMkLst>
            <pc:docMk/>
            <pc:sldMk cId="3148221049" sldId="2142533276"/>
            <ac:picMk id="6" creationId="{66148DCA-49CF-96EE-0561-ED6E221C5716}"/>
          </ac:picMkLst>
        </pc:picChg>
        <pc:cxnChg chg="add mod">
          <ac:chgData name="Kristian Ekenes" userId="64b16a42-4d78-4728-8ef7-2a2b238e9027" providerId="ADAL" clId="{28F0C5C1-E73D-5A65-80E7-A0CDC8457D89}" dt="2025-10-16T00:20:45.562" v="8823" actId="14100"/>
          <ac:cxnSpMkLst>
            <pc:docMk/>
            <pc:sldMk cId="3148221049" sldId="2142533276"/>
            <ac:cxnSpMk id="7" creationId="{1AA02CA6-F3AF-FF54-3C67-D87298A808F4}"/>
          </ac:cxnSpMkLst>
        </pc:cxnChg>
      </pc:sldChg>
      <pc:sldChg chg="modSp add mod ord">
        <pc:chgData name="Kristian Ekenes" userId="64b16a42-4d78-4728-8ef7-2a2b238e9027" providerId="ADAL" clId="{28F0C5C1-E73D-5A65-80E7-A0CDC8457D89}" dt="2025-10-16T14:28:30.945" v="12471" actId="20577"/>
        <pc:sldMkLst>
          <pc:docMk/>
          <pc:sldMk cId="3972341791" sldId="2142533277"/>
        </pc:sldMkLst>
        <pc:spChg chg="mod">
          <ac:chgData name="Kristian Ekenes" userId="64b16a42-4d78-4728-8ef7-2a2b238e9027" providerId="ADAL" clId="{28F0C5C1-E73D-5A65-80E7-A0CDC8457D89}" dt="2025-10-16T05:25:35.904" v="12184" actId="20577"/>
          <ac:spMkLst>
            <pc:docMk/>
            <pc:sldMk cId="3972341791" sldId="2142533277"/>
            <ac:spMk id="2" creationId="{E30F9121-A08C-BF1D-88C8-5710642C19D6}"/>
          </ac:spMkLst>
        </pc:spChg>
        <pc:spChg chg="mod">
          <ac:chgData name="Kristian Ekenes" userId="64b16a42-4d78-4728-8ef7-2a2b238e9027" providerId="ADAL" clId="{28F0C5C1-E73D-5A65-80E7-A0CDC8457D89}" dt="2025-10-16T14:28:30.945" v="12471" actId="20577"/>
          <ac:spMkLst>
            <pc:docMk/>
            <pc:sldMk cId="3972341791" sldId="2142533277"/>
            <ac:spMk id="8" creationId="{F33E4E2B-739C-225A-F502-6A34793A80DC}"/>
          </ac:spMkLst>
        </pc:spChg>
      </pc:sldChg>
      <pc:sldChg chg="add">
        <pc:chgData name="Kristian Ekenes" userId="64b16a42-4d78-4728-8ef7-2a2b238e9027" providerId="ADAL" clId="{28F0C5C1-E73D-5A65-80E7-A0CDC8457D89}" dt="2025-10-16T11:41:15.824" v="12199"/>
        <pc:sldMkLst>
          <pc:docMk/>
          <pc:sldMk cId="901225216" sldId="2142533278"/>
        </pc:sldMkLst>
      </pc:sldChg>
      <pc:sldChg chg="modSp new del mod">
        <pc:chgData name="Kristian Ekenes" userId="64b16a42-4d78-4728-8ef7-2a2b238e9027" providerId="ADAL" clId="{28F0C5C1-E73D-5A65-80E7-A0CDC8457D89}" dt="2025-10-16T11:42:05.978" v="12270" actId="2696"/>
        <pc:sldMkLst>
          <pc:docMk/>
          <pc:sldMk cId="3734150410" sldId="2142533279"/>
        </pc:sldMkLst>
        <pc:spChg chg="mod">
          <ac:chgData name="Kristian Ekenes" userId="64b16a42-4d78-4728-8ef7-2a2b238e9027" providerId="ADAL" clId="{28F0C5C1-E73D-5A65-80E7-A0CDC8457D89}" dt="2025-10-16T11:42:01.958" v="12269" actId="20577"/>
          <ac:spMkLst>
            <pc:docMk/>
            <pc:sldMk cId="3734150410" sldId="2142533279"/>
            <ac:spMk id="2" creationId="{DCAD1195-EF3A-BEE7-7DF2-E655CACD3844}"/>
          </ac:spMkLst>
        </pc:spChg>
      </pc:sldChg>
      <pc:sldChg chg="addSp new">
        <pc:chgData name="Kristian Ekenes" userId="64b16a42-4d78-4728-8ef7-2a2b238e9027" providerId="ADAL" clId="{28F0C5C1-E73D-5A65-80E7-A0CDC8457D89}" dt="2025-10-16T12:24:34.440" v="12340"/>
        <pc:sldMkLst>
          <pc:docMk/>
          <pc:sldMk cId="4184323351" sldId="2142533279"/>
        </pc:sldMkLst>
        <pc:picChg chg="add">
          <ac:chgData name="Kristian Ekenes" userId="64b16a42-4d78-4728-8ef7-2a2b238e9027" providerId="ADAL" clId="{28F0C5C1-E73D-5A65-80E7-A0CDC8457D89}" dt="2025-10-16T12:24:34.440" v="12340"/>
          <ac:picMkLst>
            <pc:docMk/>
            <pc:sldMk cId="4184323351" sldId="2142533279"/>
            <ac:picMk id="4" creationId="{AA1E18E8-2043-AD1C-B9C9-B6BA6FC78A2F}"/>
          </ac:picMkLst>
        </pc:picChg>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tiff>
</file>

<file path=ppt/media/image6.tiff>
</file>

<file path=ppt/media/image7.tiff>
</file>

<file path=ppt/media/image8.tif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E6611-4DA8-9044-87F3-8D7A6D5C150A}" type="datetimeFigureOut">
              <a:rPr lang="en-US" smtClean="0"/>
              <a:t>10/16/25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1D80C4-49C1-1245-85EA-627DBD33C491}" type="slidenum">
              <a:rPr lang="en-US" smtClean="0"/>
              <a:t>‹#›</a:t>
            </a:fld>
            <a:endParaRPr lang="en-US"/>
          </a:p>
        </p:txBody>
      </p:sp>
    </p:spTree>
    <p:extLst>
      <p:ext uri="{BB962C8B-B14F-4D97-AF65-F5344CB8AC3E}">
        <p14:creationId xmlns:p14="http://schemas.microsoft.com/office/powerpoint/2010/main" val="2953486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A1D80C4-49C1-1245-85EA-627DBD33C491}" type="slidenum">
              <a:rPr lang="en-US" smtClean="0"/>
              <a:t>2</a:t>
            </a:fld>
            <a:endParaRPr lang="en-US"/>
          </a:p>
        </p:txBody>
      </p:sp>
    </p:spTree>
    <p:extLst>
      <p:ext uri="{BB962C8B-B14F-4D97-AF65-F5344CB8AC3E}">
        <p14:creationId xmlns:p14="http://schemas.microsoft.com/office/powerpoint/2010/main" val="1071022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ED5504-A58F-32EC-9D4A-429F7B3D6B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C19666-EDEC-0D7A-5D64-6376CEA429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17CB87-F96E-BEE1-C49D-1C00FF4A2F2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C07734D-A5B4-22AD-8E53-9991B42AAF1A}"/>
              </a:ext>
            </a:extLst>
          </p:cNvPr>
          <p:cNvSpPr>
            <a:spLocks noGrp="1"/>
          </p:cNvSpPr>
          <p:nvPr>
            <p:ph type="sldNum" sz="quarter" idx="5"/>
          </p:nvPr>
        </p:nvSpPr>
        <p:spPr/>
        <p:txBody>
          <a:bodyPr/>
          <a:lstStyle/>
          <a:p>
            <a:fld id="{3E7143C0-4F23-B545-9533-520B5A87CA1E}" type="slidenum">
              <a:rPr lang="en-US" smtClean="0"/>
              <a:pPr/>
              <a:t>22</a:t>
            </a:fld>
            <a:endParaRPr lang="en-US"/>
          </a:p>
        </p:txBody>
      </p:sp>
    </p:spTree>
    <p:extLst>
      <p:ext uri="{BB962C8B-B14F-4D97-AF65-F5344CB8AC3E}">
        <p14:creationId xmlns:p14="http://schemas.microsoft.com/office/powerpoint/2010/main" val="3883439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C52CDA-1637-CA4F-D278-D564F2BF88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973186-2E55-4371-E24B-1ED204EE39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78495D-D3AF-AD68-DC0E-7949E018297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BF6D634-0151-4676-0DBA-D8D7E34B83B6}"/>
              </a:ext>
            </a:extLst>
          </p:cNvPr>
          <p:cNvSpPr>
            <a:spLocks noGrp="1"/>
          </p:cNvSpPr>
          <p:nvPr>
            <p:ph type="sldNum" sz="quarter" idx="5"/>
          </p:nvPr>
        </p:nvSpPr>
        <p:spPr/>
        <p:txBody>
          <a:bodyPr/>
          <a:lstStyle/>
          <a:p>
            <a:fld id="{3E7143C0-4F23-B545-9533-520B5A87CA1E}" type="slidenum">
              <a:rPr lang="en-US" smtClean="0"/>
              <a:pPr/>
              <a:t>23</a:t>
            </a:fld>
            <a:endParaRPr lang="en-US"/>
          </a:p>
        </p:txBody>
      </p:sp>
    </p:spTree>
    <p:extLst>
      <p:ext uri="{BB962C8B-B14F-4D97-AF65-F5344CB8AC3E}">
        <p14:creationId xmlns:p14="http://schemas.microsoft.com/office/powerpoint/2010/main" val="3774528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422AB-10DC-03B7-6FF3-BC7E4A573B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B9E33C-895B-1E1E-6B07-9B3E4BD1272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78384E-3963-2D38-E15E-58ED7FA8DAC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B9C265A-FBB0-61AE-5CFB-DCAAC25B0974}"/>
              </a:ext>
            </a:extLst>
          </p:cNvPr>
          <p:cNvSpPr>
            <a:spLocks noGrp="1"/>
          </p:cNvSpPr>
          <p:nvPr>
            <p:ph type="sldNum" sz="quarter" idx="5"/>
          </p:nvPr>
        </p:nvSpPr>
        <p:spPr/>
        <p:txBody>
          <a:bodyPr/>
          <a:lstStyle/>
          <a:p>
            <a:fld id="{3E7143C0-4F23-B545-9533-520B5A87CA1E}" type="slidenum">
              <a:rPr lang="en-US" smtClean="0"/>
              <a:pPr/>
              <a:t>24</a:t>
            </a:fld>
            <a:endParaRPr lang="en-US"/>
          </a:p>
        </p:txBody>
      </p:sp>
    </p:spTree>
    <p:extLst>
      <p:ext uri="{BB962C8B-B14F-4D97-AF65-F5344CB8AC3E}">
        <p14:creationId xmlns:p14="http://schemas.microsoft.com/office/powerpoint/2010/main" val="27007103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6EC18-C3A8-0FE7-F35E-F54D5DCBFE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4D0119-1918-4978-A3C1-D427C4DDD8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8B1265-C35E-075E-4858-43678FE01AA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53C3018-D71B-7E4F-2AD5-7228ED815375}"/>
              </a:ext>
            </a:extLst>
          </p:cNvPr>
          <p:cNvSpPr>
            <a:spLocks noGrp="1"/>
          </p:cNvSpPr>
          <p:nvPr>
            <p:ph type="sldNum" sz="quarter" idx="5"/>
          </p:nvPr>
        </p:nvSpPr>
        <p:spPr/>
        <p:txBody>
          <a:bodyPr/>
          <a:lstStyle/>
          <a:p>
            <a:fld id="{3E7143C0-4F23-B545-9533-520B5A87CA1E}" type="slidenum">
              <a:rPr lang="en-US" smtClean="0"/>
              <a:pPr/>
              <a:t>25</a:t>
            </a:fld>
            <a:endParaRPr lang="en-US"/>
          </a:p>
        </p:txBody>
      </p:sp>
    </p:spTree>
    <p:extLst>
      <p:ext uri="{BB962C8B-B14F-4D97-AF65-F5344CB8AC3E}">
        <p14:creationId xmlns:p14="http://schemas.microsoft.com/office/powerpoint/2010/main" val="25869624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66522A-098F-263A-239B-FCCFD33923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D906F5-74E4-4A3D-1FB9-A7E37C69B1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645E8E-D08C-EFAF-75BC-4751439DC18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CDFD850-BAA6-229C-5A1A-4D20DC081A14}"/>
              </a:ext>
            </a:extLst>
          </p:cNvPr>
          <p:cNvSpPr>
            <a:spLocks noGrp="1"/>
          </p:cNvSpPr>
          <p:nvPr>
            <p:ph type="sldNum" sz="quarter" idx="5"/>
          </p:nvPr>
        </p:nvSpPr>
        <p:spPr/>
        <p:txBody>
          <a:bodyPr/>
          <a:lstStyle/>
          <a:p>
            <a:fld id="{3E7143C0-4F23-B545-9533-520B5A87CA1E}" type="slidenum">
              <a:rPr lang="en-US" smtClean="0"/>
              <a:pPr/>
              <a:t>26</a:t>
            </a:fld>
            <a:endParaRPr lang="en-US"/>
          </a:p>
        </p:txBody>
      </p:sp>
    </p:spTree>
    <p:extLst>
      <p:ext uri="{BB962C8B-B14F-4D97-AF65-F5344CB8AC3E}">
        <p14:creationId xmlns:p14="http://schemas.microsoft.com/office/powerpoint/2010/main" val="3037444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7ADF4-A2F7-F523-5D2C-1755E87474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65F084C-1421-8CFE-A3B0-99474A6A9C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F777F7-DDB5-86B1-6F39-BFAD9408131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72AE5C8-69C6-EBD0-8B36-2D3A7A2B2931}"/>
              </a:ext>
            </a:extLst>
          </p:cNvPr>
          <p:cNvSpPr>
            <a:spLocks noGrp="1"/>
          </p:cNvSpPr>
          <p:nvPr>
            <p:ph type="sldNum" sz="quarter" idx="5"/>
          </p:nvPr>
        </p:nvSpPr>
        <p:spPr/>
        <p:txBody>
          <a:bodyPr/>
          <a:lstStyle/>
          <a:p>
            <a:fld id="{3E7143C0-4F23-B545-9533-520B5A87CA1E}" type="slidenum">
              <a:rPr lang="en-US" smtClean="0"/>
              <a:pPr/>
              <a:t>27</a:t>
            </a:fld>
            <a:endParaRPr lang="en-US"/>
          </a:p>
        </p:txBody>
      </p:sp>
    </p:spTree>
    <p:extLst>
      <p:ext uri="{BB962C8B-B14F-4D97-AF65-F5344CB8AC3E}">
        <p14:creationId xmlns:p14="http://schemas.microsoft.com/office/powerpoint/2010/main" val="2735169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CCE2B7-6712-D31D-77F0-EC3EA03EA10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8801B8-1F61-8C30-6A54-9195D97D62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0569C9-BC80-5B08-D1A4-5D00FCFD75F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EF8C66A-5554-C6FA-153F-E2BC7D96AF5E}"/>
              </a:ext>
            </a:extLst>
          </p:cNvPr>
          <p:cNvSpPr>
            <a:spLocks noGrp="1"/>
          </p:cNvSpPr>
          <p:nvPr>
            <p:ph type="sldNum" sz="quarter" idx="5"/>
          </p:nvPr>
        </p:nvSpPr>
        <p:spPr/>
        <p:txBody>
          <a:bodyPr/>
          <a:lstStyle/>
          <a:p>
            <a:fld id="{3E7143C0-4F23-B545-9533-520B5A87CA1E}" type="slidenum">
              <a:rPr lang="en-US" smtClean="0"/>
              <a:pPr/>
              <a:t>28</a:t>
            </a:fld>
            <a:endParaRPr lang="en-US"/>
          </a:p>
        </p:txBody>
      </p:sp>
    </p:spTree>
    <p:extLst>
      <p:ext uri="{BB962C8B-B14F-4D97-AF65-F5344CB8AC3E}">
        <p14:creationId xmlns:p14="http://schemas.microsoft.com/office/powerpoint/2010/main" val="314474300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F5F5F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black">
          <a:xfrm>
            <a:off x="1833114" y="2428193"/>
            <a:ext cx="8525773" cy="914400"/>
          </a:xfrm>
          <a:prstGeom prst="rect">
            <a:avLst/>
          </a:prstGeom>
        </p:spPr>
        <p:txBody>
          <a:bodyPr rIns="0" anchor="b">
            <a:noAutofit/>
          </a:bodyPr>
          <a:lstStyle>
            <a:lvl1pPr algn="ctr">
              <a:defRPr sz="3600" b="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black">
          <a:xfrm>
            <a:off x="1828800" y="3465218"/>
            <a:ext cx="8534401" cy="914400"/>
          </a:xfrm>
          <a:prstGeom prst="rect">
            <a:avLst/>
          </a:prstGeom>
          <a:noFill/>
        </p:spPr>
        <p:txBody>
          <a:bodyPr>
            <a:noAutofit/>
          </a:bodyPr>
          <a:lstStyle>
            <a:lvl1pPr marL="0" indent="0" algn="ctr">
              <a:buNone/>
              <a:defRPr sz="1800" b="0">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6"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7"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pic>
        <p:nvPicPr>
          <p:cNvPr id="8" name="Picture 7" descr="Esri logo with The Science of Where tagline">
            <a:extLst>
              <a:ext uri="{FF2B5EF4-FFF2-40B4-BE49-F238E27FC236}">
                <a16:creationId xmlns:a16="http://schemas.microsoft.com/office/drawing/2014/main" id="{073074D1-FB16-CD48-9F9B-975E9BC02ACF}"/>
              </a:ext>
            </a:extLst>
          </p:cNvPr>
          <p:cNvPicPr>
            <a:picLocks noChangeAspect="1"/>
          </p:cNvPicPr>
          <p:nvPr/>
        </p:nvPicPr>
        <p:blipFill>
          <a:blip r:embed="rId2">
            <a:alphaModFix amt="55000"/>
          </a:blip>
          <a:stretch>
            <a:fillRect/>
          </a:stretch>
        </p:blipFill>
        <p:spPr>
          <a:xfrm>
            <a:off x="9541915" y="395608"/>
            <a:ext cx="2396128" cy="740664"/>
          </a:xfrm>
          <a:prstGeom prst="rect">
            <a:avLst/>
          </a:prstGeom>
        </p:spPr>
      </p:pic>
    </p:spTree>
    <p:extLst>
      <p:ext uri="{BB962C8B-B14F-4D97-AF65-F5344CB8AC3E}">
        <p14:creationId xmlns:p14="http://schemas.microsoft.com/office/powerpoint/2010/main" val="1829326249"/>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bg>
      <p:bgPr>
        <a:solidFill>
          <a:srgbClr val="E0EFFC"/>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978690" y="3584448"/>
            <a:ext cx="4536605" cy="338554"/>
          </a:xfrm>
          <a:noFill/>
        </p:spPr>
        <p:txBody>
          <a:bodyPr anchor="t">
            <a:spAutoFit/>
          </a:bodyPr>
          <a:lstStyle>
            <a:lvl1pPr marL="0" indent="0" algn="l">
              <a:lnSpc>
                <a:spcPct val="100000"/>
              </a:lnSpc>
              <a:spcBef>
                <a:spcPts val="0"/>
              </a:spcBef>
              <a:spcAft>
                <a:spcPts val="0"/>
              </a:spcAft>
              <a:buNone/>
              <a:defRPr sz="2200" b="0">
                <a:solidFill>
                  <a:schemeClr val="tx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8690" y="2350009"/>
            <a:ext cx="4536605" cy="1169551"/>
          </a:xfrm>
        </p:spPr>
        <p:txBody>
          <a:bodyPr anchor="b">
            <a:spAutoFit/>
          </a:bodyPr>
          <a:lstStyle>
            <a:lvl1pPr algn="l" defTabSz="457200" rtl="0" eaLnBrk="1" latinLnBrk="0" hangingPunct="1">
              <a:lnSpc>
                <a:spcPct val="100000"/>
              </a:lnSpc>
              <a:spcBef>
                <a:spcPct val="0"/>
              </a:spcBef>
              <a:buNone/>
              <a:defRPr kumimoji="0" lang="en-US" sz="3800" b="0"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7" name="Picture Placeholder 6"/>
          <p:cNvSpPr>
            <a:spLocks noGrp="1"/>
          </p:cNvSpPr>
          <p:nvPr>
            <p:ph type="pic" sz="quarter" idx="10" hasCustomPrompt="1"/>
          </p:nvPr>
        </p:nvSpPr>
        <p:spPr>
          <a:xfrm>
            <a:off x="685979" y="1755648"/>
            <a:ext cx="5945148" cy="3346704"/>
          </a:xfrm>
          <a:solidFill>
            <a:schemeClr val="bg1"/>
          </a:solid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sz="1600" b="0" i="0">
                <a:solidFill>
                  <a:schemeClr val="bg1"/>
                </a:solidFill>
              </a:defRPr>
            </a:lvl1pPr>
          </a:lstStyle>
          <a:p>
            <a:pPr marL="0" marR="0" lvl="0" indent="0" algn="ctr" defTabSz="914400" fontAlgn="auto">
              <a:spcBef>
                <a:spcPts val="0"/>
              </a:spcBef>
              <a:spcAft>
                <a:spcPts val="0"/>
              </a:spcAft>
              <a:buClrTx/>
              <a:buSzTx/>
              <a:buFontTx/>
              <a:buNone/>
              <a:tabLst/>
            </a:pPr>
            <a:r>
              <a:rPr kumimoji="0" lang="en-US" sz="2000" b="0" i="0" u="none" strike="noStrike" kern="0" cap="none" spc="0" normalizeH="0" baseline="0" noProof="0" dirty="0">
                <a:ln>
                  <a:noFill/>
                </a:ln>
                <a:solidFill>
                  <a:sysClr val="windowText" lastClr="000000"/>
                </a:solidFill>
                <a:effectLst/>
                <a:uLnTx/>
                <a:uFillTx/>
              </a:rPr>
              <a:t>Click icon to insert Picture</a:t>
            </a:r>
          </a:p>
          <a:p>
            <a:endParaRPr lang="en-US" dirty="0"/>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2"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2452057053"/>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IG word">
    <p:bg>
      <p:bgPr>
        <a:solidFill>
          <a:srgbClr val="E0EFFC"/>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2544" y="1990427"/>
            <a:ext cx="10370134" cy="1477328"/>
          </a:xfrm>
        </p:spPr>
        <p:txBody>
          <a:bodyPr anchor="b"/>
          <a:lstStyle>
            <a:lvl1pPr>
              <a:spcAft>
                <a:spcPts val="0"/>
              </a:spcAft>
              <a:defRPr sz="9600" baseline="0">
                <a:solidFill>
                  <a:schemeClr val="tx1"/>
                </a:solidFill>
              </a:defRPr>
            </a:lvl1pPr>
          </a:lstStyle>
          <a:p>
            <a:r>
              <a:rPr lang="en-US" dirty="0"/>
              <a:t>BIG Word</a:t>
            </a:r>
          </a:p>
        </p:txBody>
      </p:sp>
      <p:sp>
        <p:nvSpPr>
          <p:cNvPr id="6" name="Text Placeholder 3"/>
          <p:cNvSpPr>
            <a:spLocks noGrp="1"/>
          </p:cNvSpPr>
          <p:nvPr>
            <p:ph type="body" sz="quarter" idx="10" hasCustomPrompt="1"/>
          </p:nvPr>
        </p:nvSpPr>
        <p:spPr>
          <a:xfrm>
            <a:off x="912544" y="3467761"/>
            <a:ext cx="10370134" cy="615553"/>
          </a:xfrm>
          <a:noFill/>
        </p:spPr>
        <p:txBody>
          <a:bodyPr vert="horz" wrap="square" lIns="0" tIns="0" rIns="0" bIns="0" rtlCol="0" anchor="t">
            <a:spAutoFit/>
          </a:bodyPr>
          <a:lstStyle>
            <a:lvl1pPr marL="0" indent="0">
              <a:spcAft>
                <a:spcPts val="0"/>
              </a:spcAft>
              <a:buFontTx/>
              <a:buNone/>
              <a:defRPr lang="en-US" sz="4000" b="0" baseline="0" smtClean="0">
                <a:solidFill>
                  <a:schemeClr val="tx2">
                    <a:lumMod val="75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29899058"/>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p:bg>
      <p:bgPr>
        <a:solidFill>
          <a:srgbClr val="E0EFFC"/>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2522" y="2625446"/>
            <a:ext cx="7317105" cy="461665"/>
          </a:xfrm>
        </p:spPr>
        <p:txBody>
          <a:bodyPr anchor="b"/>
          <a:lstStyle>
            <a:lvl1pPr>
              <a:spcAft>
                <a:spcPts val="0"/>
              </a:spcAft>
              <a:defRPr sz="3000" b="0" baseline="0">
                <a:solidFill>
                  <a:schemeClr val="tx1"/>
                </a:solidFill>
              </a:defRPr>
            </a:lvl1pPr>
          </a:lstStyle>
          <a:p>
            <a:r>
              <a:rPr lang="en-US" dirty="0"/>
              <a:t>“Quote”</a:t>
            </a:r>
          </a:p>
        </p:txBody>
      </p:sp>
      <p:sp>
        <p:nvSpPr>
          <p:cNvPr id="6" name="Text Placeholder 3"/>
          <p:cNvSpPr>
            <a:spLocks noGrp="1"/>
          </p:cNvSpPr>
          <p:nvPr>
            <p:ph type="body" sz="quarter" idx="10" hasCustomPrompt="1"/>
          </p:nvPr>
        </p:nvSpPr>
        <p:spPr>
          <a:xfrm>
            <a:off x="912522" y="3683197"/>
            <a:ext cx="7317105"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tx2">
                    <a:lumMod val="75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484558981"/>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Esri">
    <p:bg>
      <p:bgPr>
        <a:solidFill>
          <a:srgbClr val="E0EFFC"/>
        </a:solidFill>
        <a:effectLst/>
      </p:bgPr>
    </p:bg>
    <p:spTree>
      <p:nvGrpSpPr>
        <p:cNvPr id="1" name=""/>
        <p:cNvGrpSpPr/>
        <p:nvPr/>
      </p:nvGrpSpPr>
      <p:grpSpPr>
        <a:xfrm>
          <a:off x="0" y="0"/>
          <a:ext cx="0" cy="0"/>
          <a:chOff x="0" y="0"/>
          <a:chExt cx="0" cy="0"/>
        </a:xfrm>
      </p:grpSpPr>
      <p:pic>
        <p:nvPicPr>
          <p:cNvPr id="4" name="Picture 3" descr="large Esri logo with The Science of Where tagline">
            <a:extLst>
              <a:ext uri="{FF2B5EF4-FFF2-40B4-BE49-F238E27FC236}">
                <a16:creationId xmlns:a16="http://schemas.microsoft.com/office/drawing/2014/main" id="{F611C887-63BA-5D42-94ED-4FACE8EF4E8C}"/>
              </a:ext>
            </a:extLst>
          </p:cNvPr>
          <p:cNvPicPr>
            <a:picLocks noChangeAspect="1"/>
          </p:cNvPicPr>
          <p:nvPr/>
        </p:nvPicPr>
        <p:blipFill>
          <a:blip r:embed="rId2"/>
          <a:stretch>
            <a:fillRect/>
          </a:stretch>
        </p:blipFill>
        <p:spPr>
          <a:xfrm>
            <a:off x="3064038" y="2487168"/>
            <a:ext cx="6064275" cy="1874520"/>
          </a:xfrm>
          <a:prstGeom prst="rect">
            <a:avLst/>
          </a:prstGeom>
        </p:spPr>
      </p:pic>
    </p:spTree>
    <p:extLst>
      <p:ext uri="{BB962C8B-B14F-4D97-AF65-F5344CB8AC3E}">
        <p14:creationId xmlns:p14="http://schemas.microsoft.com/office/powerpoint/2010/main" val="2656349970"/>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72990-3A5C-874A-AD4A-F7E443AFADF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5003E4-E49F-9841-B136-A0ABF742AD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58339B-6FA0-7949-A02F-3C29823E5BF7}"/>
              </a:ext>
            </a:extLst>
          </p:cNvPr>
          <p:cNvSpPr>
            <a:spLocks noGrp="1"/>
          </p:cNvSpPr>
          <p:nvPr>
            <p:ph type="dt" sz="half" idx="10"/>
          </p:nvPr>
        </p:nvSpPr>
        <p:spPr/>
        <p:txBody>
          <a:bodyPr/>
          <a:lstStyle/>
          <a:p>
            <a:fld id="{1CFC5F81-50A4-BA48-9041-B46B9DD44A01}" type="datetimeFigureOut">
              <a:rPr lang="en-US" smtClean="0"/>
              <a:t>10/16/25</a:t>
            </a:fld>
            <a:endParaRPr lang="en-US"/>
          </a:p>
        </p:txBody>
      </p:sp>
      <p:sp>
        <p:nvSpPr>
          <p:cNvPr id="5" name="Footer Placeholder 4">
            <a:extLst>
              <a:ext uri="{FF2B5EF4-FFF2-40B4-BE49-F238E27FC236}">
                <a16:creationId xmlns:a16="http://schemas.microsoft.com/office/drawing/2014/main" id="{96913D3C-A57D-9A42-A8C0-961953D065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C541F6-78AA-8E44-8C37-3F2D0BBC1E66}"/>
              </a:ext>
            </a:extLst>
          </p:cNvPr>
          <p:cNvSpPr>
            <a:spLocks noGrp="1"/>
          </p:cNvSpPr>
          <p:nvPr>
            <p:ph type="sldNum" sz="quarter" idx="12"/>
          </p:nvPr>
        </p:nvSpPr>
        <p:spPr/>
        <p:txBody>
          <a:bodyPr/>
          <a:lstStyle/>
          <a:p>
            <a:fld id="{35C9D5FE-6B10-C548-A870-B2806BBADA15}" type="slidenum">
              <a:rPr lang="en-US" smtClean="0"/>
              <a:t>‹#›</a:t>
            </a:fld>
            <a:endParaRPr lang="en-US"/>
          </a:p>
        </p:txBody>
      </p:sp>
    </p:spTree>
    <p:extLst>
      <p:ext uri="{BB962C8B-B14F-4D97-AF65-F5344CB8AC3E}">
        <p14:creationId xmlns:p14="http://schemas.microsoft.com/office/powerpoint/2010/main" val="314965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F5F5F5"/>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black">
          <a:xfrm>
            <a:off x="1833114" y="2428193"/>
            <a:ext cx="8525773" cy="914400"/>
          </a:xfrm>
          <a:prstGeom prst="rect">
            <a:avLst/>
          </a:prstGeom>
        </p:spPr>
        <p:txBody>
          <a:bodyPr rIns="0" anchor="b">
            <a:noAutofit/>
          </a:bodyPr>
          <a:lstStyle>
            <a:lvl1pPr algn="ctr">
              <a:defRPr sz="3600" b="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black">
          <a:xfrm>
            <a:off x="1828800" y="3465218"/>
            <a:ext cx="8534401" cy="914400"/>
          </a:xfrm>
          <a:prstGeom prst="rect">
            <a:avLst/>
          </a:prstGeom>
          <a:noFill/>
        </p:spPr>
        <p:txBody>
          <a:bodyPr>
            <a:noAutofit/>
          </a:bodyPr>
          <a:lstStyle>
            <a:lvl1pPr marL="0" indent="0" algn="ctr">
              <a:buNone/>
              <a:defRPr sz="1800" b="0">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6"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7"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pic>
        <p:nvPicPr>
          <p:cNvPr id="8" name="Picture 7" descr="Esri logo with The Science of Where tagline">
            <a:extLst>
              <a:ext uri="{FF2B5EF4-FFF2-40B4-BE49-F238E27FC236}">
                <a16:creationId xmlns:a16="http://schemas.microsoft.com/office/drawing/2014/main" id="{073074D1-FB16-CD48-9F9B-975E9BC02ACF}"/>
              </a:ext>
            </a:extLst>
          </p:cNvPr>
          <p:cNvPicPr>
            <a:picLocks noChangeAspect="1"/>
          </p:cNvPicPr>
          <p:nvPr/>
        </p:nvPicPr>
        <p:blipFill>
          <a:blip r:embed="rId2">
            <a:alphaModFix amt="55000"/>
          </a:blip>
          <a:stretch>
            <a:fillRect/>
          </a:stretch>
        </p:blipFill>
        <p:spPr>
          <a:xfrm>
            <a:off x="9541915" y="395608"/>
            <a:ext cx="2396128" cy="740664"/>
          </a:xfrm>
          <a:prstGeom prst="rect">
            <a:avLst/>
          </a:prstGeom>
        </p:spPr>
      </p:pic>
    </p:spTree>
    <p:extLst>
      <p:ext uri="{BB962C8B-B14F-4D97-AF65-F5344CB8AC3E}">
        <p14:creationId xmlns:p14="http://schemas.microsoft.com/office/powerpoint/2010/main" val="17280562"/>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6" name="Content Placeholder 4"/>
          <p:cNvSpPr>
            <a:spLocks noGrp="1"/>
          </p:cNvSpPr>
          <p:nvPr>
            <p:ph sz="quarter" idx="10" hasCustomPrompt="1"/>
          </p:nvPr>
        </p:nvSpPr>
        <p:spPr>
          <a:xfrm>
            <a:off x="914638" y="2057400"/>
            <a:ext cx="10371997" cy="3429000"/>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5"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331513581"/>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4638" y="914401"/>
            <a:ext cx="10371997" cy="461665"/>
          </a:xfrm>
        </p:spPr>
        <p:txBody>
          <a:bodyPr/>
          <a:lstStyle>
            <a:lvl1pPr>
              <a:defRPr lang="en-US" sz="3000" b="0" kern="1200" spc="0" dirty="0" smtClean="0">
                <a:solidFill>
                  <a:schemeClr val="tx1"/>
                </a:solidFill>
                <a:latin typeface="+mj-lt"/>
                <a:ea typeface="+mj-ea"/>
                <a:cs typeface="Arial"/>
              </a:defRPr>
            </a:lvl1pPr>
          </a:lstStyle>
          <a:p>
            <a:r>
              <a:rPr lang="en-US" dirty="0"/>
              <a:t>Click to Edit Title</a:t>
            </a:r>
          </a:p>
        </p:txBody>
      </p:sp>
      <p:sp>
        <p:nvSpPr>
          <p:cNvPr id="6" name="Text Placeholder 7"/>
          <p:cNvSpPr>
            <a:spLocks noGrp="1"/>
          </p:cNvSpPr>
          <p:nvPr>
            <p:ph type="body" sz="quarter" idx="11" hasCustomPrompt="1"/>
          </p:nvPr>
        </p:nvSpPr>
        <p:spPr>
          <a:xfrm>
            <a:off x="914638" y="1399033"/>
            <a:ext cx="10371997" cy="276999"/>
          </a:xfrm>
        </p:spPr>
        <p:txBody>
          <a:bodyPr anchor="t" anchorCtr="0">
            <a:spAutoFit/>
          </a:bodyPr>
          <a:lstStyle>
            <a:lvl1pPr marL="0" indent="0">
              <a:spcBef>
                <a:spcPts val="0"/>
              </a:spcBef>
              <a:spcAft>
                <a:spcPts val="0"/>
              </a:spcAft>
              <a:buNone/>
              <a:defRPr sz="1800">
                <a:solidFill>
                  <a:schemeClr val="tx2">
                    <a:lumMod val="75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7" name="Content Placeholder 10"/>
          <p:cNvSpPr>
            <a:spLocks noGrp="1"/>
          </p:cNvSpPr>
          <p:nvPr>
            <p:ph sz="quarter" idx="12" hasCustomPrompt="1"/>
          </p:nvPr>
        </p:nvSpPr>
        <p:spPr>
          <a:xfrm>
            <a:off x="914638" y="2057401"/>
            <a:ext cx="10371997" cy="3427413"/>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8"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9"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0"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964590124"/>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4638" y="914401"/>
            <a:ext cx="10371997" cy="461665"/>
          </a:xfrm>
          <a:noFill/>
        </p:spPr>
        <p:txBody>
          <a:bodyPr vert="horz" wrap="square" lIns="0" tIns="0" rIns="0" bIns="0" rtlCol="0" anchor="b">
            <a:spAutoFit/>
          </a:bodyPr>
          <a:lstStyle>
            <a:lvl1pPr>
              <a:defRPr lang="en-US" sz="3000" dirty="0"/>
            </a:lvl1pPr>
          </a:lstStyle>
          <a:p>
            <a:pPr lvl="0"/>
            <a:r>
              <a:rPr lang="en-US" dirty="0"/>
              <a:t>Click to Edit Title</a:t>
            </a:r>
          </a:p>
        </p:txBody>
      </p:sp>
      <p:sp>
        <p:nvSpPr>
          <p:cNvPr id="6" name="Content Placeholder 3"/>
          <p:cNvSpPr>
            <a:spLocks noGrp="1"/>
          </p:cNvSpPr>
          <p:nvPr>
            <p:ph sz="half" idx="2" hasCustomPrompt="1"/>
          </p:nvPr>
        </p:nvSpPr>
        <p:spPr>
          <a:xfrm>
            <a:off x="914638" y="2057400"/>
            <a:ext cx="10371997"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dirty="0"/>
              <a:t>Click to Edit Text</a:t>
            </a:r>
          </a:p>
          <a:p>
            <a:pPr lvl="1"/>
            <a:r>
              <a:rPr lang="en-US" dirty="0"/>
              <a:t>Second level</a:t>
            </a:r>
          </a:p>
          <a:p>
            <a:pPr lvl="2"/>
            <a:r>
              <a:rPr lang="en-US" dirty="0"/>
              <a:t>Third level</a:t>
            </a:r>
          </a:p>
        </p:txBody>
      </p:sp>
      <p:sp>
        <p:nvSpPr>
          <p:cNvPr id="8" name="Text Placeholder 6"/>
          <p:cNvSpPr>
            <a:spLocks noGrp="1"/>
          </p:cNvSpPr>
          <p:nvPr>
            <p:ph type="body" sz="quarter" idx="14" hasCustomPrompt="1"/>
          </p:nvPr>
        </p:nvSpPr>
        <p:spPr>
          <a:xfrm>
            <a:off x="687446" y="6177085"/>
            <a:ext cx="1082931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lumMod val="75000"/>
                  </a:schemeClr>
                </a:solidFill>
                <a:latin typeface="+mn-lt"/>
                <a:ea typeface="+mn-ea"/>
                <a:cs typeface="Arial"/>
              </a:defRPr>
            </a:lvl1pPr>
          </a:lstStyle>
          <a:p>
            <a:pPr lvl="0"/>
            <a:r>
              <a:rPr lang="en-US" dirty="0"/>
              <a:t>Click to Edit Tagline (optional)</a:t>
            </a:r>
          </a:p>
        </p:txBody>
      </p:sp>
      <p:sp>
        <p:nvSpPr>
          <p:cNvPr id="7" name="Date Placeholder 3"/>
          <p:cNvSpPr>
            <a:spLocks noGrp="1"/>
          </p:cNvSpPr>
          <p:nvPr>
            <p:ph type="dt" sz="half" idx="15"/>
          </p:nvPr>
        </p:nvSpPr>
        <p:spPr>
          <a:xfrm>
            <a:off x="457319" y="6356351"/>
            <a:ext cx="143547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7C783BD-6DA1-ED4C-AAB8-0AD9DE460548}" type="datetimeFigureOut">
              <a:rPr lang="en-US" smtClean="0"/>
              <a:t>10/16/25</a:t>
            </a:fld>
            <a:endParaRPr lang="en-US"/>
          </a:p>
        </p:txBody>
      </p:sp>
      <p:sp>
        <p:nvSpPr>
          <p:cNvPr id="9"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0"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3644135901"/>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4" name="TextBox 3"/>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7" name="TextBox 6"/>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5"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16" name="Content Placeholder 21"/>
          <p:cNvSpPr>
            <a:spLocks noGrp="1"/>
          </p:cNvSpPr>
          <p:nvPr>
            <p:ph sz="quarter" idx="18" hasCustomPrompt="1"/>
          </p:nvPr>
        </p:nvSpPr>
        <p:spPr>
          <a:xfrm>
            <a:off x="914638" y="2057400"/>
            <a:ext cx="10371997" cy="3429000"/>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17" name="Text Placeholder 9"/>
          <p:cNvSpPr>
            <a:spLocks noGrp="1"/>
          </p:cNvSpPr>
          <p:nvPr>
            <p:ph type="body" sz="quarter" idx="16" hasCustomPrompt="1"/>
          </p:nvPr>
        </p:nvSpPr>
        <p:spPr>
          <a:xfrm>
            <a:off x="914638" y="1399033"/>
            <a:ext cx="10371997" cy="276999"/>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800" b="0" kern="1200" dirty="0" smtClean="0">
                <a:solidFill>
                  <a:schemeClr val="tx2">
                    <a:lumMod val="75000"/>
                  </a:schemeClr>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8" name="Text Placeholder 25"/>
          <p:cNvSpPr>
            <a:spLocks noGrp="1"/>
          </p:cNvSpPr>
          <p:nvPr>
            <p:ph type="body" sz="quarter" idx="21" hasCustomPrompt="1"/>
          </p:nvPr>
        </p:nvSpPr>
        <p:spPr>
          <a:xfrm>
            <a:off x="685979" y="6185356"/>
            <a:ext cx="10829316" cy="215444"/>
          </a:xfrm>
        </p:spPr>
        <p:txBody>
          <a:bodyPr anchor="b">
            <a:spAutoFit/>
          </a:bodyPr>
          <a:lstStyle>
            <a:lvl1pPr marL="0" indent="0" algn="r">
              <a:spcBef>
                <a:spcPts val="0"/>
              </a:spcBef>
              <a:spcAft>
                <a:spcPts val="0"/>
              </a:spcAft>
              <a:buNone/>
              <a:defRPr sz="1400" b="0" i="1" baseline="0">
                <a:solidFill>
                  <a:schemeClr val="tx2">
                    <a:lumMod val="75000"/>
                  </a:schemeClr>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1"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15439994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6" name="Content Placeholder 4"/>
          <p:cNvSpPr>
            <a:spLocks noGrp="1"/>
          </p:cNvSpPr>
          <p:nvPr>
            <p:ph sz="quarter" idx="10" hasCustomPrompt="1"/>
          </p:nvPr>
        </p:nvSpPr>
        <p:spPr>
          <a:xfrm>
            <a:off x="914638" y="2057400"/>
            <a:ext cx="10371997" cy="3429000"/>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5"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4259998007"/>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3"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5"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6"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727755284"/>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without Graphic (center justified)">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914638" y="914401"/>
            <a:ext cx="10371997" cy="461665"/>
          </a:xfrm>
        </p:spPr>
        <p:txBody>
          <a:bodyPr anchor="b"/>
          <a:lstStyle>
            <a:lvl1pPr algn="ctr">
              <a:defRPr sz="3000"/>
            </a:lvl1pPr>
          </a:lstStyle>
          <a:p>
            <a:r>
              <a:rPr lang="en-US" dirty="0"/>
              <a:t>Click to Edit Title</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5"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6"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4213164733"/>
      </p:ext>
    </p:extLst>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3"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4"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861380219"/>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E0EFFC"/>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914400" y="3511296"/>
            <a:ext cx="8222597" cy="338554"/>
          </a:xfrm>
          <a:noFill/>
        </p:spPr>
        <p:txBody>
          <a:bodyPr anchor="t">
            <a:spAutoFit/>
          </a:bodyPr>
          <a:lstStyle>
            <a:lvl1pPr marL="0" indent="0" algn="l">
              <a:lnSpc>
                <a:spcPct val="100000"/>
              </a:lnSpc>
              <a:spcBef>
                <a:spcPts val="0"/>
              </a:spcBef>
              <a:spcAft>
                <a:spcPts val="0"/>
              </a:spcAft>
              <a:buNone/>
              <a:defRPr sz="2200" b="0">
                <a:solidFill>
                  <a:schemeClr val="tx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399" y="2734056"/>
            <a:ext cx="8689063" cy="738664"/>
          </a:xfrm>
        </p:spPr>
        <p:txBody>
          <a:bodyPr wrap="square" anchor="b">
            <a:spAutoFit/>
          </a:bodyPr>
          <a:lstStyle>
            <a:lvl1pPr algn="l" defTabSz="457200" rtl="0" eaLnBrk="1" latinLnBrk="0" hangingPunct="1">
              <a:lnSpc>
                <a:spcPct val="100000"/>
              </a:lnSpc>
              <a:spcBef>
                <a:spcPct val="0"/>
              </a:spcBef>
              <a:buNone/>
              <a:defRPr kumimoji="0" lang="en-US" sz="4800" b="0"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rgbClr val="6F6F6F"/>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rgbClr val="6F6F6F"/>
                </a:solidFill>
              </a:defRPr>
            </a:lvl1pPr>
          </a:lstStyle>
          <a:p>
            <a:endParaRPr lang="en-US"/>
          </a:p>
        </p:txBody>
      </p:sp>
      <p:sp>
        <p:nvSpPr>
          <p:cNvPr id="11"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rgbClr val="6F6F6F"/>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4018757056"/>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Picture with Caption">
    <p:bg>
      <p:bgPr>
        <a:solidFill>
          <a:srgbClr val="E0EFFC"/>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978690" y="3584448"/>
            <a:ext cx="4536605" cy="338554"/>
          </a:xfrm>
          <a:noFill/>
        </p:spPr>
        <p:txBody>
          <a:bodyPr anchor="t">
            <a:spAutoFit/>
          </a:bodyPr>
          <a:lstStyle>
            <a:lvl1pPr marL="0" indent="0" algn="l">
              <a:lnSpc>
                <a:spcPct val="100000"/>
              </a:lnSpc>
              <a:spcBef>
                <a:spcPts val="0"/>
              </a:spcBef>
              <a:spcAft>
                <a:spcPts val="0"/>
              </a:spcAft>
              <a:buNone/>
              <a:defRPr sz="2200" b="0">
                <a:solidFill>
                  <a:schemeClr val="tx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8690" y="2350009"/>
            <a:ext cx="4536605" cy="1169551"/>
          </a:xfrm>
        </p:spPr>
        <p:txBody>
          <a:bodyPr anchor="b">
            <a:spAutoFit/>
          </a:bodyPr>
          <a:lstStyle>
            <a:lvl1pPr algn="l" defTabSz="457200" rtl="0" eaLnBrk="1" latinLnBrk="0" hangingPunct="1">
              <a:lnSpc>
                <a:spcPct val="100000"/>
              </a:lnSpc>
              <a:spcBef>
                <a:spcPct val="0"/>
              </a:spcBef>
              <a:buNone/>
              <a:defRPr kumimoji="0" lang="en-US" sz="3800" b="0"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7" name="Picture Placeholder 6"/>
          <p:cNvSpPr>
            <a:spLocks noGrp="1"/>
          </p:cNvSpPr>
          <p:nvPr>
            <p:ph type="pic" sz="quarter" idx="10" hasCustomPrompt="1"/>
          </p:nvPr>
        </p:nvSpPr>
        <p:spPr>
          <a:xfrm>
            <a:off x="685979" y="1755648"/>
            <a:ext cx="5945148" cy="3346704"/>
          </a:xfrm>
          <a:solidFill>
            <a:schemeClr val="bg1"/>
          </a:solid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sz="1600" b="0" i="0">
                <a:solidFill>
                  <a:schemeClr val="bg1"/>
                </a:solidFill>
              </a:defRPr>
            </a:lvl1pPr>
          </a:lstStyle>
          <a:p>
            <a:pPr marL="0" marR="0" lvl="0" indent="0" algn="ctr" defTabSz="914400" fontAlgn="auto">
              <a:spcBef>
                <a:spcPts val="0"/>
              </a:spcBef>
              <a:spcAft>
                <a:spcPts val="0"/>
              </a:spcAft>
              <a:buClrTx/>
              <a:buSzTx/>
              <a:buFontTx/>
              <a:buNone/>
              <a:tabLst/>
            </a:pPr>
            <a:r>
              <a:rPr kumimoji="0" lang="en-US" sz="2000" b="0" i="0" u="none" strike="noStrike" kern="0" cap="none" spc="0" normalizeH="0" baseline="0" noProof="0" dirty="0">
                <a:ln>
                  <a:noFill/>
                </a:ln>
                <a:solidFill>
                  <a:sysClr val="windowText" lastClr="000000"/>
                </a:solidFill>
                <a:effectLst/>
                <a:uLnTx/>
                <a:uFillTx/>
              </a:rPr>
              <a:t>Click icon to insert Picture</a:t>
            </a:r>
          </a:p>
          <a:p>
            <a:endParaRPr lang="en-US" dirty="0"/>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2"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2953166080"/>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IG word">
    <p:bg>
      <p:bgPr>
        <a:solidFill>
          <a:srgbClr val="E0EFFC"/>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2544" y="1990427"/>
            <a:ext cx="10370134" cy="1477328"/>
          </a:xfrm>
        </p:spPr>
        <p:txBody>
          <a:bodyPr anchor="b"/>
          <a:lstStyle>
            <a:lvl1pPr>
              <a:spcAft>
                <a:spcPts val="0"/>
              </a:spcAft>
              <a:defRPr sz="9600" baseline="0">
                <a:solidFill>
                  <a:schemeClr val="tx1"/>
                </a:solidFill>
              </a:defRPr>
            </a:lvl1pPr>
          </a:lstStyle>
          <a:p>
            <a:r>
              <a:rPr lang="en-US" dirty="0"/>
              <a:t>BIG Word</a:t>
            </a:r>
          </a:p>
        </p:txBody>
      </p:sp>
      <p:sp>
        <p:nvSpPr>
          <p:cNvPr id="6" name="Text Placeholder 3"/>
          <p:cNvSpPr>
            <a:spLocks noGrp="1"/>
          </p:cNvSpPr>
          <p:nvPr>
            <p:ph type="body" sz="quarter" idx="10" hasCustomPrompt="1"/>
          </p:nvPr>
        </p:nvSpPr>
        <p:spPr>
          <a:xfrm>
            <a:off x="912544" y="3467761"/>
            <a:ext cx="10370134" cy="615553"/>
          </a:xfrm>
          <a:noFill/>
        </p:spPr>
        <p:txBody>
          <a:bodyPr vert="horz" wrap="square" lIns="0" tIns="0" rIns="0" bIns="0" rtlCol="0" anchor="t">
            <a:spAutoFit/>
          </a:bodyPr>
          <a:lstStyle>
            <a:lvl1pPr marL="0" indent="0">
              <a:spcAft>
                <a:spcPts val="0"/>
              </a:spcAft>
              <a:buFontTx/>
              <a:buNone/>
              <a:defRPr lang="en-US" sz="4000" b="0" baseline="0" smtClean="0">
                <a:solidFill>
                  <a:schemeClr val="tx2">
                    <a:lumMod val="75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3946123243"/>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p:bg>
      <p:bgPr>
        <a:solidFill>
          <a:srgbClr val="E0EFFC"/>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2522" y="2625446"/>
            <a:ext cx="7317105" cy="461665"/>
          </a:xfrm>
        </p:spPr>
        <p:txBody>
          <a:bodyPr anchor="b"/>
          <a:lstStyle>
            <a:lvl1pPr>
              <a:spcAft>
                <a:spcPts val="0"/>
              </a:spcAft>
              <a:defRPr sz="3000" b="0" baseline="0">
                <a:solidFill>
                  <a:schemeClr val="tx1"/>
                </a:solidFill>
              </a:defRPr>
            </a:lvl1pPr>
          </a:lstStyle>
          <a:p>
            <a:r>
              <a:rPr lang="en-US" dirty="0"/>
              <a:t>“Quote”</a:t>
            </a:r>
          </a:p>
        </p:txBody>
      </p:sp>
      <p:sp>
        <p:nvSpPr>
          <p:cNvPr id="6" name="Text Placeholder 3"/>
          <p:cNvSpPr>
            <a:spLocks noGrp="1"/>
          </p:cNvSpPr>
          <p:nvPr>
            <p:ph type="body" sz="quarter" idx="10" hasCustomPrompt="1"/>
          </p:nvPr>
        </p:nvSpPr>
        <p:spPr>
          <a:xfrm>
            <a:off x="912522" y="3683197"/>
            <a:ext cx="7317105"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tx2">
                    <a:lumMod val="75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7"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8"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445676473"/>
      </p:ext>
    </p:extLst>
  </p:cSld>
  <p:clrMapOvr>
    <a:masterClrMapping/>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Esri">
    <p:bg>
      <p:bgPr>
        <a:solidFill>
          <a:srgbClr val="E0EFFC"/>
        </a:solidFill>
        <a:effectLst/>
      </p:bgPr>
    </p:bg>
    <p:spTree>
      <p:nvGrpSpPr>
        <p:cNvPr id="1" name=""/>
        <p:cNvGrpSpPr/>
        <p:nvPr/>
      </p:nvGrpSpPr>
      <p:grpSpPr>
        <a:xfrm>
          <a:off x="0" y="0"/>
          <a:ext cx="0" cy="0"/>
          <a:chOff x="0" y="0"/>
          <a:chExt cx="0" cy="0"/>
        </a:xfrm>
      </p:grpSpPr>
      <p:pic>
        <p:nvPicPr>
          <p:cNvPr id="4" name="Picture 3" descr="large Esri logo with The Science of Where tagline">
            <a:extLst>
              <a:ext uri="{FF2B5EF4-FFF2-40B4-BE49-F238E27FC236}">
                <a16:creationId xmlns:a16="http://schemas.microsoft.com/office/drawing/2014/main" id="{F611C887-63BA-5D42-94ED-4FACE8EF4E8C}"/>
              </a:ext>
            </a:extLst>
          </p:cNvPr>
          <p:cNvPicPr>
            <a:picLocks noChangeAspect="1"/>
          </p:cNvPicPr>
          <p:nvPr/>
        </p:nvPicPr>
        <p:blipFill>
          <a:blip r:embed="rId2"/>
          <a:stretch>
            <a:fillRect/>
          </a:stretch>
        </p:blipFill>
        <p:spPr>
          <a:xfrm>
            <a:off x="3064038" y="2487168"/>
            <a:ext cx="6064275" cy="1874520"/>
          </a:xfrm>
          <a:prstGeom prst="rect">
            <a:avLst/>
          </a:prstGeom>
        </p:spPr>
      </p:pic>
    </p:spTree>
    <p:extLst>
      <p:ext uri="{BB962C8B-B14F-4D97-AF65-F5344CB8AC3E}">
        <p14:creationId xmlns:p14="http://schemas.microsoft.com/office/powerpoint/2010/main" val="1891269906"/>
      </p:ext>
    </p:extLst>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Picture with Caption">
    <p:bg>
      <p:bgPr>
        <a:gradFill flip="none" rotWithShape="1">
          <a:gsLst>
            <a:gs pos="38000">
              <a:srgbClr val="064D9E"/>
            </a:gs>
            <a:gs pos="55000">
              <a:srgbClr val="064D9E"/>
            </a:gs>
            <a:gs pos="100000">
              <a:srgbClr val="002859"/>
            </a:gs>
            <a:gs pos="0">
              <a:srgbClr val="002859"/>
            </a:gs>
          </a:gsLst>
          <a:lin ang="5400000" scaled="1"/>
          <a:tileRect/>
        </a:gra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976872" y="3980828"/>
            <a:ext cx="4427728" cy="338554"/>
          </a:xfrm>
          <a:noFill/>
        </p:spPr>
        <p:txBody>
          <a:bodyPr wrap="square" anchor="t">
            <a:spAutoFit/>
          </a:bodyPr>
          <a:lstStyle>
            <a:lvl1pPr marL="0" indent="0" algn="l">
              <a:lnSpc>
                <a:spcPct val="100000"/>
              </a:lnSpc>
              <a:spcBef>
                <a:spcPts val="0"/>
              </a:spcBef>
              <a:spcAft>
                <a:spcPts val="0"/>
              </a:spcAft>
              <a:buNone/>
              <a:defRPr sz="2200" b="0">
                <a:solidFill>
                  <a:srgbClr val="C3E3F7"/>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Speaker(s)</a:t>
            </a:r>
          </a:p>
        </p:txBody>
      </p:sp>
      <p:sp>
        <p:nvSpPr>
          <p:cNvPr id="2" name="Title 1"/>
          <p:cNvSpPr>
            <a:spLocks noGrp="1"/>
          </p:cNvSpPr>
          <p:nvPr>
            <p:ph type="title" hasCustomPrompt="1"/>
          </p:nvPr>
        </p:nvSpPr>
        <p:spPr>
          <a:xfrm>
            <a:off x="6976872" y="2462092"/>
            <a:ext cx="4427728" cy="1477328"/>
          </a:xfrm>
        </p:spPr>
        <p:txBody>
          <a:bodyPr wrap="square" anchor="b">
            <a:spAutoFit/>
          </a:bodyPr>
          <a:lstStyle>
            <a:lvl1pPr algn="l" defTabSz="457200" rtl="0" eaLnBrk="1" latinLnBrk="0" hangingPunct="1">
              <a:lnSpc>
                <a:spcPct val="100000"/>
              </a:lnSpc>
              <a:spcBef>
                <a:spcPct val="0"/>
              </a:spcBef>
              <a:buNone/>
              <a:defRPr kumimoji="0" lang="en-US" sz="4800" b="0" i="0" kern="1200" cap="none" baseline="0">
                <a:solidFill>
                  <a:schemeClr val="tx1"/>
                </a:solidFill>
                <a:effectLst/>
                <a:latin typeface="+mj-lt"/>
                <a:ea typeface="+mj-ea"/>
                <a:cs typeface="Arial"/>
              </a:defRPr>
            </a:lvl1pPr>
          </a:lstStyle>
          <a:p>
            <a:r>
              <a:rPr kumimoji="0" lang="en-US" dirty="0"/>
              <a:t>Click to edit demo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10/16/25</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
        <p:nvSpPr>
          <p:cNvPr id="8" name="Picture Placeholder 8">
            <a:extLst>
              <a:ext uri="{FF2B5EF4-FFF2-40B4-BE49-F238E27FC236}">
                <a16:creationId xmlns:a16="http://schemas.microsoft.com/office/drawing/2014/main" id="{A4DFB064-9EBB-CE43-A484-6B2123001EC1}"/>
              </a:ext>
            </a:extLst>
          </p:cNvPr>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ysClr val="windowText" lastClr="000000"/>
                </a:solidFill>
                <a:effectLst/>
                <a:uLnTx/>
                <a:uFillTx/>
              </a:rPr>
              <a:t>Click icon to insert Picture</a:t>
            </a:r>
          </a:p>
        </p:txBody>
      </p:sp>
    </p:spTree>
    <p:extLst>
      <p:ext uri="{BB962C8B-B14F-4D97-AF65-F5344CB8AC3E}">
        <p14:creationId xmlns:p14="http://schemas.microsoft.com/office/powerpoint/2010/main" val="1255292321"/>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4638" y="914401"/>
            <a:ext cx="10371997" cy="461665"/>
          </a:xfrm>
        </p:spPr>
        <p:txBody>
          <a:bodyPr/>
          <a:lstStyle>
            <a:lvl1pPr>
              <a:defRPr lang="en-US" sz="3000" b="0" kern="1200" spc="0" dirty="0" smtClean="0">
                <a:solidFill>
                  <a:schemeClr val="tx1"/>
                </a:solidFill>
                <a:latin typeface="+mj-lt"/>
                <a:ea typeface="+mj-ea"/>
                <a:cs typeface="Arial"/>
              </a:defRPr>
            </a:lvl1pPr>
          </a:lstStyle>
          <a:p>
            <a:r>
              <a:rPr lang="en-US" dirty="0"/>
              <a:t>Click to Edit Title</a:t>
            </a:r>
          </a:p>
        </p:txBody>
      </p:sp>
      <p:sp>
        <p:nvSpPr>
          <p:cNvPr id="6" name="Text Placeholder 7"/>
          <p:cNvSpPr>
            <a:spLocks noGrp="1"/>
          </p:cNvSpPr>
          <p:nvPr>
            <p:ph type="body" sz="quarter" idx="11" hasCustomPrompt="1"/>
          </p:nvPr>
        </p:nvSpPr>
        <p:spPr>
          <a:xfrm>
            <a:off x="914638" y="1399033"/>
            <a:ext cx="10371997" cy="276999"/>
          </a:xfrm>
        </p:spPr>
        <p:txBody>
          <a:bodyPr anchor="t" anchorCtr="0">
            <a:spAutoFit/>
          </a:bodyPr>
          <a:lstStyle>
            <a:lvl1pPr marL="0" indent="0">
              <a:spcBef>
                <a:spcPts val="0"/>
              </a:spcBef>
              <a:spcAft>
                <a:spcPts val="0"/>
              </a:spcAft>
              <a:buNone/>
              <a:defRPr sz="1800">
                <a:solidFill>
                  <a:schemeClr val="tx2">
                    <a:lumMod val="75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7" name="Content Placeholder 10"/>
          <p:cNvSpPr>
            <a:spLocks noGrp="1"/>
          </p:cNvSpPr>
          <p:nvPr>
            <p:ph sz="quarter" idx="12" hasCustomPrompt="1"/>
          </p:nvPr>
        </p:nvSpPr>
        <p:spPr>
          <a:xfrm>
            <a:off x="914638" y="2057401"/>
            <a:ext cx="10371997" cy="3427413"/>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8"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9"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0"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318388895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914638" y="914401"/>
            <a:ext cx="10371997" cy="461665"/>
          </a:xfrm>
          <a:noFill/>
        </p:spPr>
        <p:txBody>
          <a:bodyPr vert="horz" wrap="square" lIns="0" tIns="0" rIns="0" bIns="0" rtlCol="0" anchor="b">
            <a:spAutoFit/>
          </a:bodyPr>
          <a:lstStyle>
            <a:lvl1pPr>
              <a:defRPr lang="en-US" sz="3000" dirty="0"/>
            </a:lvl1pPr>
          </a:lstStyle>
          <a:p>
            <a:pPr lvl="0"/>
            <a:r>
              <a:rPr lang="en-US" dirty="0"/>
              <a:t>Click to Edit Title</a:t>
            </a:r>
          </a:p>
        </p:txBody>
      </p:sp>
      <p:sp>
        <p:nvSpPr>
          <p:cNvPr id="6" name="Content Placeholder 3"/>
          <p:cNvSpPr>
            <a:spLocks noGrp="1"/>
          </p:cNvSpPr>
          <p:nvPr>
            <p:ph sz="half" idx="2" hasCustomPrompt="1"/>
          </p:nvPr>
        </p:nvSpPr>
        <p:spPr>
          <a:xfrm>
            <a:off x="914638" y="2057400"/>
            <a:ext cx="10371997"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dirty="0"/>
              <a:t>Click to Edit Text</a:t>
            </a:r>
          </a:p>
          <a:p>
            <a:pPr lvl="1"/>
            <a:r>
              <a:rPr lang="en-US" dirty="0"/>
              <a:t>Second level</a:t>
            </a:r>
          </a:p>
          <a:p>
            <a:pPr lvl="2"/>
            <a:r>
              <a:rPr lang="en-US" dirty="0"/>
              <a:t>Third level</a:t>
            </a:r>
          </a:p>
        </p:txBody>
      </p:sp>
      <p:sp>
        <p:nvSpPr>
          <p:cNvPr id="8" name="Text Placeholder 6"/>
          <p:cNvSpPr>
            <a:spLocks noGrp="1"/>
          </p:cNvSpPr>
          <p:nvPr>
            <p:ph type="body" sz="quarter" idx="14" hasCustomPrompt="1"/>
          </p:nvPr>
        </p:nvSpPr>
        <p:spPr>
          <a:xfrm>
            <a:off x="687446" y="6177085"/>
            <a:ext cx="1082931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lumMod val="75000"/>
                  </a:schemeClr>
                </a:solidFill>
                <a:latin typeface="+mn-lt"/>
                <a:ea typeface="+mn-ea"/>
                <a:cs typeface="Arial"/>
              </a:defRPr>
            </a:lvl1pPr>
          </a:lstStyle>
          <a:p>
            <a:pPr lvl="0"/>
            <a:r>
              <a:rPr lang="en-US" dirty="0"/>
              <a:t>Click to Edit Tagline (optional)</a:t>
            </a:r>
          </a:p>
        </p:txBody>
      </p:sp>
      <p:sp>
        <p:nvSpPr>
          <p:cNvPr id="7" name="Date Placeholder 3"/>
          <p:cNvSpPr>
            <a:spLocks noGrp="1"/>
          </p:cNvSpPr>
          <p:nvPr>
            <p:ph type="dt" sz="half" idx="15"/>
          </p:nvPr>
        </p:nvSpPr>
        <p:spPr>
          <a:xfrm>
            <a:off x="457319" y="6356351"/>
            <a:ext cx="143547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7C783BD-6DA1-ED4C-AAB8-0AD9DE460548}" type="datetimeFigureOut">
              <a:rPr lang="en-US" smtClean="0"/>
              <a:t>10/16/25</a:t>
            </a:fld>
            <a:endParaRPr lang="en-US"/>
          </a:p>
        </p:txBody>
      </p:sp>
      <p:sp>
        <p:nvSpPr>
          <p:cNvPr id="9"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0"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2863665415"/>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4" name="TextBox 3"/>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7" name="TextBox 6"/>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5"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16" name="Content Placeholder 21"/>
          <p:cNvSpPr>
            <a:spLocks noGrp="1"/>
          </p:cNvSpPr>
          <p:nvPr>
            <p:ph sz="quarter" idx="18" hasCustomPrompt="1"/>
          </p:nvPr>
        </p:nvSpPr>
        <p:spPr>
          <a:xfrm>
            <a:off x="914638" y="2057400"/>
            <a:ext cx="10371997" cy="3429000"/>
          </a:xfrm>
        </p:spPr>
        <p:txBody>
          <a:bodyPr/>
          <a:lstStyle>
            <a:lvl2pPr>
              <a:defRPr sz="1600"/>
            </a:lvl2pPr>
          </a:lstStyle>
          <a:p>
            <a:pPr lvl="0"/>
            <a:r>
              <a:rPr lang="en-US" dirty="0"/>
              <a:t>Click to Edit Text</a:t>
            </a:r>
          </a:p>
          <a:p>
            <a:pPr lvl="1"/>
            <a:r>
              <a:rPr lang="en-US" dirty="0"/>
              <a:t>Second level</a:t>
            </a:r>
          </a:p>
          <a:p>
            <a:pPr lvl="2"/>
            <a:r>
              <a:rPr lang="en-US" dirty="0"/>
              <a:t>Third level</a:t>
            </a:r>
          </a:p>
        </p:txBody>
      </p:sp>
      <p:sp>
        <p:nvSpPr>
          <p:cNvPr id="17" name="Text Placeholder 9"/>
          <p:cNvSpPr>
            <a:spLocks noGrp="1"/>
          </p:cNvSpPr>
          <p:nvPr>
            <p:ph type="body" sz="quarter" idx="16" hasCustomPrompt="1"/>
          </p:nvPr>
        </p:nvSpPr>
        <p:spPr>
          <a:xfrm>
            <a:off x="914638" y="1399033"/>
            <a:ext cx="10371997" cy="276999"/>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800" b="0" kern="1200" dirty="0" smtClean="0">
                <a:solidFill>
                  <a:schemeClr val="tx2">
                    <a:lumMod val="75000"/>
                  </a:schemeClr>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8" name="Text Placeholder 25"/>
          <p:cNvSpPr>
            <a:spLocks noGrp="1"/>
          </p:cNvSpPr>
          <p:nvPr>
            <p:ph type="body" sz="quarter" idx="21" hasCustomPrompt="1"/>
          </p:nvPr>
        </p:nvSpPr>
        <p:spPr>
          <a:xfrm>
            <a:off x="685979" y="6185356"/>
            <a:ext cx="10829316" cy="215444"/>
          </a:xfrm>
        </p:spPr>
        <p:txBody>
          <a:bodyPr anchor="b">
            <a:spAutoFit/>
          </a:bodyPr>
          <a:lstStyle>
            <a:lvl1pPr marL="0" indent="0" algn="r">
              <a:spcBef>
                <a:spcPts val="0"/>
              </a:spcBef>
              <a:spcAft>
                <a:spcPts val="0"/>
              </a:spcAft>
              <a:buNone/>
              <a:defRPr sz="1400" b="0" i="1" baseline="0">
                <a:solidFill>
                  <a:schemeClr val="tx2">
                    <a:lumMod val="75000"/>
                  </a:schemeClr>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6129867" y="469900"/>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11"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739799098"/>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914638" y="914401"/>
            <a:ext cx="10371997" cy="461665"/>
          </a:xfrm>
        </p:spPr>
        <p:txBody>
          <a:bodyPr anchor="b"/>
          <a:lstStyle>
            <a:lvl1pPr>
              <a:defRPr sz="3000"/>
            </a:lvl1pPr>
          </a:lstStyle>
          <a:p>
            <a:r>
              <a:rPr lang="en-US" dirty="0"/>
              <a:t>Click to Edit Title</a:t>
            </a:r>
          </a:p>
        </p:txBody>
      </p:sp>
      <p:sp>
        <p:nvSpPr>
          <p:cNvPr id="3"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5"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6"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3115605595"/>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without Graphic (center justified)">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914638" y="914401"/>
            <a:ext cx="10371997" cy="461665"/>
          </a:xfrm>
        </p:spPr>
        <p:txBody>
          <a:bodyPr anchor="b"/>
          <a:lstStyle>
            <a:lvl1pPr algn="ctr">
              <a:defRPr sz="3000"/>
            </a:lvl1pPr>
          </a:lstStyle>
          <a:p>
            <a:r>
              <a:rPr lang="en-US" dirty="0"/>
              <a:t>Click to Edit Title</a:t>
            </a:r>
          </a:p>
        </p:txBody>
      </p:sp>
      <p:sp>
        <p:nvSpPr>
          <p:cNvPr id="4"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5"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6"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2145538001"/>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3"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4"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025128602"/>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E0EFFC"/>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914400" y="3511296"/>
            <a:ext cx="8222597" cy="338554"/>
          </a:xfrm>
          <a:noFill/>
        </p:spPr>
        <p:txBody>
          <a:bodyPr anchor="t">
            <a:spAutoFit/>
          </a:bodyPr>
          <a:lstStyle>
            <a:lvl1pPr marL="0" indent="0" algn="l">
              <a:lnSpc>
                <a:spcPct val="100000"/>
              </a:lnSpc>
              <a:spcBef>
                <a:spcPts val="0"/>
              </a:spcBef>
              <a:spcAft>
                <a:spcPts val="0"/>
              </a:spcAft>
              <a:buNone/>
              <a:defRPr sz="2200" b="0">
                <a:solidFill>
                  <a:schemeClr val="tx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399" y="2734056"/>
            <a:ext cx="8689063" cy="738664"/>
          </a:xfrm>
        </p:spPr>
        <p:txBody>
          <a:bodyPr wrap="square" anchor="b">
            <a:spAutoFit/>
          </a:bodyPr>
          <a:lstStyle>
            <a:lvl1pPr algn="l" defTabSz="457200" rtl="0" eaLnBrk="1" latinLnBrk="0" hangingPunct="1">
              <a:lnSpc>
                <a:spcPct val="100000"/>
              </a:lnSpc>
              <a:spcBef>
                <a:spcPct val="0"/>
              </a:spcBef>
              <a:buNone/>
              <a:defRPr kumimoji="0" lang="en-US" sz="4800" b="0"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9"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rgbClr val="6F6F6F"/>
                </a:solidFill>
              </a:defRPr>
            </a:lvl1pPr>
          </a:lstStyle>
          <a:p>
            <a:fld id="{97C783BD-6DA1-ED4C-AAB8-0AD9DE460548}" type="datetimeFigureOut">
              <a:rPr lang="en-US" smtClean="0"/>
              <a:t>10/16/25</a:t>
            </a:fld>
            <a:endParaRPr lang="en-US"/>
          </a:p>
        </p:txBody>
      </p:sp>
      <p:sp>
        <p:nvSpPr>
          <p:cNvPr id="10"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rgbClr val="6F6F6F"/>
                </a:solidFill>
              </a:defRPr>
            </a:lvl1pPr>
          </a:lstStyle>
          <a:p>
            <a:endParaRPr lang="en-US"/>
          </a:p>
        </p:txBody>
      </p:sp>
      <p:sp>
        <p:nvSpPr>
          <p:cNvPr id="11"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rgbClr val="6F6F6F"/>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901820095"/>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5F5F5"/>
        </a:solidFill>
        <a:effectLst/>
      </p:bgPr>
    </p:bg>
    <p:spTree>
      <p:nvGrpSpPr>
        <p:cNvPr id="1" name=""/>
        <p:cNvGrpSpPr/>
        <p:nvPr/>
      </p:nvGrpSpPr>
      <p:grpSpPr>
        <a:xfrm>
          <a:off x="0" y="0"/>
          <a:ext cx="0" cy="0"/>
          <a:chOff x="0" y="0"/>
          <a:chExt cx="0" cy="0"/>
        </a:xfrm>
      </p:grpSpPr>
      <p:sp>
        <p:nvSpPr>
          <p:cNvPr id="12" name="Title Placeholder 1"/>
          <p:cNvSpPr>
            <a:spLocks noGrp="1"/>
          </p:cNvSpPr>
          <p:nvPr>
            <p:ph type="title"/>
          </p:nvPr>
        </p:nvSpPr>
        <p:spPr>
          <a:xfrm>
            <a:off x="914638" y="914401"/>
            <a:ext cx="10371997" cy="461665"/>
          </a:xfrm>
          <a:prstGeom prst="rect">
            <a:avLst/>
          </a:prstGeom>
          <a:noFill/>
        </p:spPr>
        <p:txBody>
          <a:bodyPr vert="horz" wrap="square" lIns="0" tIns="0" rIns="0" bIns="0" rtlCol="0" anchor="b">
            <a:spAutoFit/>
          </a:bodyPr>
          <a:lstStyle/>
          <a:p>
            <a:r>
              <a:rPr lang="en-US" dirty="0"/>
              <a:t>Click to Edit Title</a:t>
            </a:r>
          </a:p>
        </p:txBody>
      </p:sp>
      <p:sp>
        <p:nvSpPr>
          <p:cNvPr id="13" name="Text Placeholder 2"/>
          <p:cNvSpPr>
            <a:spLocks noGrp="1"/>
          </p:cNvSpPr>
          <p:nvPr>
            <p:ph type="body" idx="1"/>
          </p:nvPr>
        </p:nvSpPr>
        <p:spPr>
          <a:xfrm>
            <a:off x="914639" y="2057400"/>
            <a:ext cx="10364656" cy="3429000"/>
          </a:xfrm>
          <a:prstGeom prst="rect">
            <a:avLst/>
          </a:prstGeom>
          <a:noFill/>
        </p:spPr>
        <p:txBody>
          <a:bodyPr vert="horz" lIns="0" tIns="0" rIns="0" bIns="0" rtlCol="0">
            <a:noAutofit/>
          </a:bodyPr>
          <a:lstStyle/>
          <a:p>
            <a:pPr lvl="0"/>
            <a:r>
              <a:rPr lang="en-US" dirty="0"/>
              <a:t>Click to Edit Text</a:t>
            </a:r>
          </a:p>
          <a:p>
            <a:pPr lvl="1"/>
            <a:r>
              <a:rPr lang="en-US" dirty="0"/>
              <a:t>Second level</a:t>
            </a:r>
          </a:p>
          <a:p>
            <a:pPr lvl="2"/>
            <a:r>
              <a:rPr lang="en-US" dirty="0"/>
              <a:t>Third level</a:t>
            </a:r>
          </a:p>
        </p:txBody>
      </p:sp>
      <p:sp>
        <p:nvSpPr>
          <p:cNvPr id="7"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8"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9"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5097325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90" r:id="rId14"/>
  </p:sldLayoutIdLst>
  <p:transition spd="med">
    <p:fade/>
  </p:transition>
  <p:txStyles>
    <p:titleStyle>
      <a:lvl1pPr algn="l" defTabSz="457200" rtl="0" eaLnBrk="1" latinLnBrk="0" hangingPunct="1">
        <a:lnSpc>
          <a:spcPct val="100000"/>
        </a:lnSpc>
        <a:spcBef>
          <a:spcPct val="0"/>
        </a:spcBef>
        <a:buNone/>
        <a:defRPr sz="3000" b="0"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8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5F5F5"/>
        </a:solidFill>
        <a:effectLst/>
      </p:bgPr>
    </p:bg>
    <p:spTree>
      <p:nvGrpSpPr>
        <p:cNvPr id="1" name=""/>
        <p:cNvGrpSpPr/>
        <p:nvPr/>
      </p:nvGrpSpPr>
      <p:grpSpPr>
        <a:xfrm>
          <a:off x="0" y="0"/>
          <a:ext cx="0" cy="0"/>
          <a:chOff x="0" y="0"/>
          <a:chExt cx="0" cy="0"/>
        </a:xfrm>
      </p:grpSpPr>
      <p:sp>
        <p:nvSpPr>
          <p:cNvPr id="12" name="Title Placeholder 1"/>
          <p:cNvSpPr>
            <a:spLocks noGrp="1"/>
          </p:cNvSpPr>
          <p:nvPr>
            <p:ph type="title"/>
          </p:nvPr>
        </p:nvSpPr>
        <p:spPr>
          <a:xfrm>
            <a:off x="914638" y="914401"/>
            <a:ext cx="10371997" cy="461665"/>
          </a:xfrm>
          <a:prstGeom prst="rect">
            <a:avLst/>
          </a:prstGeom>
          <a:noFill/>
        </p:spPr>
        <p:txBody>
          <a:bodyPr vert="horz" wrap="square" lIns="0" tIns="0" rIns="0" bIns="0" rtlCol="0" anchor="b">
            <a:spAutoFit/>
          </a:bodyPr>
          <a:lstStyle/>
          <a:p>
            <a:r>
              <a:rPr lang="en-US" dirty="0"/>
              <a:t>Click to Edit Title</a:t>
            </a:r>
          </a:p>
        </p:txBody>
      </p:sp>
      <p:sp>
        <p:nvSpPr>
          <p:cNvPr id="13" name="Text Placeholder 2"/>
          <p:cNvSpPr>
            <a:spLocks noGrp="1"/>
          </p:cNvSpPr>
          <p:nvPr>
            <p:ph type="body" idx="1"/>
          </p:nvPr>
        </p:nvSpPr>
        <p:spPr>
          <a:xfrm>
            <a:off x="914639" y="2057400"/>
            <a:ext cx="10364656" cy="3429000"/>
          </a:xfrm>
          <a:prstGeom prst="rect">
            <a:avLst/>
          </a:prstGeom>
          <a:noFill/>
        </p:spPr>
        <p:txBody>
          <a:bodyPr vert="horz" lIns="0" tIns="0" rIns="0" bIns="0" rtlCol="0">
            <a:noAutofit/>
          </a:bodyPr>
          <a:lstStyle/>
          <a:p>
            <a:pPr lvl="0"/>
            <a:r>
              <a:rPr lang="en-US" dirty="0"/>
              <a:t>Click to Edit Text</a:t>
            </a:r>
          </a:p>
          <a:p>
            <a:pPr lvl="1"/>
            <a:r>
              <a:rPr lang="en-US" dirty="0"/>
              <a:t>Second level</a:t>
            </a:r>
          </a:p>
          <a:p>
            <a:pPr lvl="2"/>
            <a:r>
              <a:rPr lang="en-US" dirty="0"/>
              <a:t>Third level</a:t>
            </a:r>
          </a:p>
        </p:txBody>
      </p:sp>
      <p:sp>
        <p:nvSpPr>
          <p:cNvPr id="7" name="Date Placeholder 3"/>
          <p:cNvSpPr>
            <a:spLocks noGrp="1"/>
          </p:cNvSpPr>
          <p:nvPr>
            <p:ph type="dt" sz="half" idx="2"/>
          </p:nvPr>
        </p:nvSpPr>
        <p:spPr>
          <a:xfrm>
            <a:off x="457319" y="6356351"/>
            <a:ext cx="1435474"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97C783BD-6DA1-ED4C-AAB8-0AD9DE460548}" type="datetimeFigureOut">
              <a:rPr lang="en-US" smtClean="0"/>
              <a:t>10/16/25</a:t>
            </a:fld>
            <a:endParaRPr lang="en-US"/>
          </a:p>
        </p:txBody>
      </p:sp>
      <p:sp>
        <p:nvSpPr>
          <p:cNvPr id="8" name="Footer Placeholder 4"/>
          <p:cNvSpPr>
            <a:spLocks noGrp="1"/>
          </p:cNvSpPr>
          <p:nvPr>
            <p:ph type="ftr" sz="quarter" idx="3"/>
          </p:nvPr>
        </p:nvSpPr>
        <p:spPr>
          <a:xfrm>
            <a:off x="6338951" y="6356351"/>
            <a:ext cx="5068620" cy="365125"/>
          </a:xfrm>
          <a:prstGeom prst="rect">
            <a:avLst/>
          </a:prstGeom>
        </p:spPr>
        <p:txBody>
          <a:bodyPr vert="horz" lIns="91440" tIns="45720" rIns="91440" bIns="45720" rtlCol="0" anchor="ctr"/>
          <a:lstStyle>
            <a:lvl1pPr algn="r">
              <a:defRPr sz="900">
                <a:solidFill>
                  <a:schemeClr val="bg1">
                    <a:lumMod val="50000"/>
                  </a:schemeClr>
                </a:solidFill>
              </a:defRPr>
            </a:lvl1pPr>
          </a:lstStyle>
          <a:p>
            <a:endParaRPr lang="en-US"/>
          </a:p>
        </p:txBody>
      </p:sp>
      <p:sp>
        <p:nvSpPr>
          <p:cNvPr id="9" name="Slide Number Placeholder 5"/>
          <p:cNvSpPr>
            <a:spLocks noGrp="1"/>
          </p:cNvSpPr>
          <p:nvPr>
            <p:ph type="sldNum" sz="quarter" idx="4"/>
          </p:nvPr>
        </p:nvSpPr>
        <p:spPr>
          <a:xfrm>
            <a:off x="11515295" y="6356351"/>
            <a:ext cx="463925" cy="365125"/>
          </a:xfrm>
          <a:prstGeom prst="rect">
            <a:avLst/>
          </a:prstGeom>
        </p:spPr>
        <p:txBody>
          <a:bodyPr vert="horz" lIns="91440" tIns="45720" rIns="91440" bIns="45720" rtlCol="0" anchor="ctr"/>
          <a:lstStyle>
            <a:lvl1pPr algn="l">
              <a:defRPr sz="900">
                <a:solidFill>
                  <a:schemeClr val="bg1">
                    <a:lumMod val="50000"/>
                  </a:schemeClr>
                </a:solidFill>
              </a:defRPr>
            </a:lvl1pPr>
          </a:lstStyle>
          <a:p>
            <a:fld id="{ACF9F787-DB97-B54B-B9A2-A82AF66E3D7B}" type="slidenum">
              <a:rPr lang="en-US" smtClean="0"/>
              <a:t>‹#›</a:t>
            </a:fld>
            <a:endParaRPr lang="en-US"/>
          </a:p>
        </p:txBody>
      </p:sp>
    </p:spTree>
    <p:extLst>
      <p:ext uri="{BB962C8B-B14F-4D97-AF65-F5344CB8AC3E}">
        <p14:creationId xmlns:p14="http://schemas.microsoft.com/office/powerpoint/2010/main" val="1447119254"/>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Lst>
  <p:transition spd="med">
    <p:fade/>
  </p:transition>
  <p:txStyles>
    <p:titleStyle>
      <a:lvl1pPr algn="l" defTabSz="457200" rtl="0" eaLnBrk="1" latinLnBrk="0" hangingPunct="1">
        <a:lnSpc>
          <a:spcPct val="100000"/>
        </a:lnSpc>
        <a:spcBef>
          <a:spcPct val="0"/>
        </a:spcBef>
        <a:buNone/>
        <a:defRPr sz="3000" b="0"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8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hyperlink" Target="https://github.com/ekenes" TargetMode="External"/><Relationship Id="rId7" Type="http://schemas.openxmlformats.org/officeDocument/2006/relationships/hyperlink" Target="mailto:kekenes@esri.com" TargetMode="External"/><Relationship Id="rId2" Type="http://schemas.openxmlformats.org/officeDocument/2006/relationships/hyperlink" Target="https://www.linkedin.com/in/kristian-ekenes/" TargetMode="External"/><Relationship Id="rId1" Type="http://schemas.openxmlformats.org/officeDocument/2006/relationships/slideLayout" Target="../slideLayouts/slideLayout3.xml"/><Relationship Id="rId6" Type="http://schemas.openxmlformats.org/officeDocument/2006/relationships/image" Target="../media/image38.png"/><Relationship Id="rId11" Type="http://schemas.openxmlformats.org/officeDocument/2006/relationships/image" Target="../media/image40.png"/><Relationship Id="rId5" Type="http://schemas.openxmlformats.org/officeDocument/2006/relationships/image" Target="../media/image37.png"/><Relationship Id="rId10" Type="http://schemas.microsoft.com/office/2007/relationships/hdphoto" Target="../media/hdphoto2.wdp"/><Relationship Id="rId4" Type="http://schemas.openxmlformats.org/officeDocument/2006/relationships/image" Target="../media/image36.png"/><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11390-A75F-9A20-1B6C-2EEFA1CA14D1}"/>
              </a:ext>
            </a:extLst>
          </p:cNvPr>
          <p:cNvSpPr>
            <a:spLocks noGrp="1"/>
          </p:cNvSpPr>
          <p:nvPr>
            <p:ph type="ctrTitle"/>
          </p:nvPr>
        </p:nvSpPr>
        <p:spPr>
          <a:xfrm>
            <a:off x="1833114" y="2192055"/>
            <a:ext cx="8525773" cy="1150538"/>
          </a:xfrm>
        </p:spPr>
        <p:txBody>
          <a:bodyPr/>
          <a:lstStyle/>
          <a:p>
            <a:r>
              <a:rPr lang="en-US" sz="2800" b="1" dirty="0"/>
              <a:t>Visualize voting trends with more than 20 years of U.S. election data</a:t>
            </a:r>
          </a:p>
        </p:txBody>
      </p:sp>
      <p:sp>
        <p:nvSpPr>
          <p:cNvPr id="3" name="Subtitle 2">
            <a:extLst>
              <a:ext uri="{FF2B5EF4-FFF2-40B4-BE49-F238E27FC236}">
                <a16:creationId xmlns:a16="http://schemas.microsoft.com/office/drawing/2014/main" id="{F7B84E03-A793-E389-356A-25B98ACD6E4E}"/>
              </a:ext>
            </a:extLst>
          </p:cNvPr>
          <p:cNvSpPr>
            <a:spLocks noGrp="1"/>
          </p:cNvSpPr>
          <p:nvPr>
            <p:ph type="subTitle" idx="1"/>
          </p:nvPr>
        </p:nvSpPr>
        <p:spPr/>
        <p:txBody>
          <a:bodyPr/>
          <a:lstStyle/>
          <a:p>
            <a:r>
              <a:rPr lang="en-US" dirty="0"/>
              <a:t>Kristian Ekenes</a:t>
            </a:r>
          </a:p>
        </p:txBody>
      </p:sp>
      <p:pic>
        <p:nvPicPr>
          <p:cNvPr id="4" name="Picture 2" descr="NACIS.ORG">
            <a:extLst>
              <a:ext uri="{FF2B5EF4-FFF2-40B4-BE49-F238E27FC236}">
                <a16:creationId xmlns:a16="http://schemas.microsoft.com/office/drawing/2014/main" id="{7A0424FA-CBEB-385E-4874-AAF89A1B883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Photocopy trans="73000"/>
                    </a14:imgEffect>
                  </a14:imgLayer>
                </a14:imgProps>
              </a:ext>
              <a:ext uri="{28A0092B-C50C-407E-A947-70E740481C1C}">
                <a14:useLocalDpi xmlns:a14="http://schemas.microsoft.com/office/drawing/2010/main" val="0"/>
              </a:ext>
            </a:extLst>
          </a:blip>
          <a:srcRect/>
          <a:stretch>
            <a:fillRect/>
          </a:stretch>
        </p:blipFill>
        <p:spPr bwMode="auto">
          <a:xfrm>
            <a:off x="719115" y="437723"/>
            <a:ext cx="3145015" cy="430824"/>
          </a:xfrm>
          <a:prstGeom prst="rect">
            <a:avLst/>
          </a:prstGeom>
          <a:noFill/>
          <a:extLst>
            <a:ext uri="{909E8E84-426E-40DD-AFC4-6F175D3DCCD1}">
              <a14:hiddenFill xmlns:a14="http://schemas.microsoft.com/office/drawing/2010/main">
                <a:solidFill>
                  <a:srgbClr val="FFFFFF"/>
                </a:solidFill>
              </a14:hiddenFill>
            </a:ext>
          </a:extLst>
        </p:spPr>
      </p:pic>
      <p:sp>
        <p:nvSpPr>
          <p:cNvPr id="6" name="Subtitle 2">
            <a:extLst>
              <a:ext uri="{FF2B5EF4-FFF2-40B4-BE49-F238E27FC236}">
                <a16:creationId xmlns:a16="http://schemas.microsoft.com/office/drawing/2014/main" id="{D4F9BA1F-5A21-0BBB-9FB6-F3E4E1B2D145}"/>
              </a:ext>
            </a:extLst>
          </p:cNvPr>
          <p:cNvSpPr txBox="1">
            <a:spLocks/>
          </p:cNvSpPr>
          <p:nvPr/>
        </p:nvSpPr>
        <p:spPr bwMode="black">
          <a:xfrm>
            <a:off x="694063" y="5443375"/>
            <a:ext cx="8534401" cy="1150537"/>
          </a:xfrm>
          <a:prstGeom prst="rect">
            <a:avLst/>
          </a:prstGeom>
          <a:noFill/>
        </p:spPr>
        <p:txBody>
          <a:bodyPr vert="horz" lIns="0" tIns="0" rIns="0" bIns="0" rtlCol="0">
            <a:noAutofit/>
          </a:bodyPr>
          <a:lstStyle>
            <a:lvl1pPr marL="0" indent="0" algn="ctr" defTabSz="457200" rtl="0" eaLnBrk="1" latinLnBrk="0" hangingPunct="1">
              <a:lnSpc>
                <a:spcPct val="100000"/>
              </a:lnSpc>
              <a:spcBef>
                <a:spcPts val="300"/>
              </a:spcBef>
              <a:spcAft>
                <a:spcPts val="600"/>
              </a:spcAft>
              <a:buClr>
                <a:srgbClr val="4682AA"/>
              </a:buClr>
              <a:buSzPct val="80000"/>
              <a:buFont typeface="Arial"/>
              <a:buNone/>
              <a:defRPr sz="1800" b="0" kern="1200">
                <a:solidFill>
                  <a:schemeClr val="tx1">
                    <a:lumMod val="65000"/>
                    <a:lumOff val="35000"/>
                  </a:schemeClr>
                </a:solidFill>
                <a:latin typeface="+mn-lt"/>
                <a:ea typeface="+mn-ea"/>
                <a:cs typeface="Arial"/>
              </a:defRPr>
            </a:lvl1pPr>
            <a:lvl2pPr marL="457200" indent="0" algn="ctr" defTabSz="457200" rtl="0" eaLnBrk="1" latinLnBrk="0" hangingPunct="1">
              <a:lnSpc>
                <a:spcPct val="100000"/>
              </a:lnSpc>
              <a:spcBef>
                <a:spcPts val="0"/>
              </a:spcBef>
              <a:spcAft>
                <a:spcPts val="600"/>
              </a:spcAft>
              <a:buClr>
                <a:srgbClr val="4682AA"/>
              </a:buClr>
              <a:buSzPct val="80000"/>
              <a:buFont typeface="Lucida Grande"/>
              <a:buNone/>
              <a:defRPr sz="1800" b="0" kern="1200">
                <a:solidFill>
                  <a:schemeClr val="tx1">
                    <a:tint val="75000"/>
                  </a:schemeClr>
                </a:solidFill>
                <a:latin typeface="+mn-lt"/>
                <a:ea typeface="+mn-ea"/>
                <a:cs typeface="Arial"/>
              </a:defRPr>
            </a:lvl2pPr>
            <a:lvl3pPr marL="914400" indent="0" algn="ctr" defTabSz="457200" rtl="0" eaLnBrk="1" latinLnBrk="0" hangingPunct="1">
              <a:lnSpc>
                <a:spcPct val="100000"/>
              </a:lnSpc>
              <a:spcBef>
                <a:spcPts val="0"/>
              </a:spcBef>
              <a:spcAft>
                <a:spcPts val="600"/>
              </a:spcAft>
              <a:buClr>
                <a:srgbClr val="4682AA"/>
              </a:buClr>
              <a:buSzPct val="80000"/>
              <a:buFont typeface="Lucida Grande"/>
              <a:buNone/>
              <a:defRPr sz="1600" b="0" kern="1200">
                <a:solidFill>
                  <a:schemeClr val="tx1">
                    <a:tint val="75000"/>
                  </a:schemeClr>
                </a:solidFill>
                <a:latin typeface="+mn-lt"/>
                <a:ea typeface="+mn-ea"/>
                <a:cs typeface="Arial"/>
              </a:defRPr>
            </a:lvl3pPr>
            <a:lvl4pPr marL="1371600" indent="0" algn="ctr"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tint val="75000"/>
                  </a:schemeClr>
                </a:solidFill>
                <a:latin typeface="+mn-lt"/>
                <a:ea typeface="+mn-ea"/>
                <a:cs typeface="Arial"/>
              </a:defRPr>
            </a:lvl4pPr>
            <a:lvl5pPr marL="1828800" indent="0" algn="ctr" defTabSz="457200" rtl="0" eaLnBrk="1" latinLnBrk="0" hangingPunct="1">
              <a:lnSpc>
                <a:spcPts val="1900"/>
              </a:lnSpc>
              <a:spcBef>
                <a:spcPts val="0"/>
              </a:spcBef>
              <a:spcAft>
                <a:spcPts val="600"/>
              </a:spcAft>
              <a:buClr>
                <a:schemeClr val="accent4">
                  <a:lumMod val="60000"/>
                  <a:lumOff val="40000"/>
                </a:schemeClr>
              </a:buClr>
              <a:buSzPct val="80000"/>
              <a:buFont typeface="Lucida Grande"/>
              <a:buNone/>
              <a:defRPr lang="en-US" sz="1400" b="0" kern="1200">
                <a:solidFill>
                  <a:schemeClr val="tx1">
                    <a:tint val="75000"/>
                  </a:schemeClr>
                </a:solidFill>
                <a:latin typeface="+mn-lt"/>
                <a:ea typeface="+mn-ea"/>
                <a:cs typeface="Arial"/>
              </a:defRPr>
            </a:lvl5pPr>
            <a:lvl6pPr marL="2286000" indent="0" algn="ctr" defTabSz="401638" rtl="0" eaLnBrk="1" latinLnBrk="0" hangingPunct="1">
              <a:lnSpc>
                <a:spcPts val="1700"/>
              </a:lnSpc>
              <a:spcBef>
                <a:spcPts val="300"/>
              </a:spcBef>
              <a:spcAft>
                <a:spcPts val="300"/>
              </a:spcAft>
              <a:buSzPct val="80000"/>
              <a:buFont typeface="Lucida Grande"/>
              <a:buNone/>
              <a:tabLst>
                <a:tab pos="1484313" algn="l"/>
              </a:tabLst>
              <a:defRPr sz="1400" b="0" kern="1200">
                <a:solidFill>
                  <a:schemeClr val="tx1">
                    <a:tint val="75000"/>
                  </a:schemeClr>
                </a:solidFill>
                <a:latin typeface="Arial"/>
                <a:ea typeface="+mn-ea"/>
                <a:cs typeface="Arial"/>
              </a:defRPr>
            </a:lvl6pPr>
            <a:lvl7pPr marL="2743200" indent="0" algn="ctr" defTabSz="457200" rtl="0" eaLnBrk="1" latinLnBrk="0" hangingPunct="1">
              <a:lnSpc>
                <a:spcPts val="1700"/>
              </a:lnSpc>
              <a:spcBef>
                <a:spcPts val="300"/>
              </a:spcBef>
              <a:spcAft>
                <a:spcPts val="300"/>
              </a:spcAft>
              <a:buSzPct val="80000"/>
              <a:buFont typeface="Lucida Grande"/>
              <a:buNone/>
              <a:defRPr sz="1400" b="0" kern="1200">
                <a:solidFill>
                  <a:schemeClr val="tx1">
                    <a:tint val="75000"/>
                  </a:schemeClr>
                </a:solidFill>
                <a:latin typeface="Arial"/>
                <a:ea typeface="+mn-ea"/>
                <a:cs typeface="Arial"/>
              </a:defRPr>
            </a:lvl7pPr>
            <a:lvl8pPr marL="3200400" indent="0" algn="ctr" defTabSz="457200" rtl="0" eaLnBrk="1" latinLnBrk="0" hangingPunct="1">
              <a:lnSpc>
                <a:spcPts val="1700"/>
              </a:lnSpc>
              <a:spcBef>
                <a:spcPts val="300"/>
              </a:spcBef>
              <a:spcAft>
                <a:spcPts val="300"/>
              </a:spcAft>
              <a:buSzPct val="80000"/>
              <a:buFont typeface="Lucida Grande"/>
              <a:buNone/>
              <a:defRPr sz="1400" b="1" kern="1200">
                <a:solidFill>
                  <a:schemeClr val="tx1">
                    <a:tint val="75000"/>
                  </a:schemeClr>
                </a:solidFill>
                <a:latin typeface="Arial"/>
                <a:ea typeface="+mn-ea"/>
                <a:cs typeface="Arial"/>
              </a:defRPr>
            </a:lvl8pPr>
            <a:lvl9pPr marL="3657600" indent="0" algn="ctr" defTabSz="457200" rtl="0" eaLnBrk="1" latinLnBrk="0" hangingPunct="1">
              <a:lnSpc>
                <a:spcPts val="1700"/>
              </a:lnSpc>
              <a:spcBef>
                <a:spcPts val="300"/>
              </a:spcBef>
              <a:spcAft>
                <a:spcPts val="300"/>
              </a:spcAft>
              <a:buSzPct val="80000"/>
              <a:buFont typeface="Lucida Grande"/>
              <a:buNone/>
              <a:defRPr sz="1400" b="1" kern="1200">
                <a:solidFill>
                  <a:schemeClr val="tx1">
                    <a:tint val="75000"/>
                  </a:schemeClr>
                </a:solidFill>
                <a:latin typeface="Arial"/>
                <a:ea typeface="+mn-ea"/>
                <a:cs typeface="Arial"/>
              </a:defRPr>
            </a:lvl9pPr>
          </a:lstStyle>
          <a:p>
            <a:pPr algn="l"/>
            <a:r>
              <a:rPr lang="en-US" dirty="0"/>
              <a:t>NACIS Annual Meeting</a:t>
            </a:r>
          </a:p>
          <a:p>
            <a:pPr algn="l"/>
            <a:r>
              <a:rPr lang="en-US" dirty="0"/>
              <a:t>Louisville, KY</a:t>
            </a:r>
          </a:p>
          <a:p>
            <a:pPr algn="l"/>
            <a:r>
              <a:rPr lang="en-US" dirty="0"/>
              <a:t>October 16, 2025</a:t>
            </a:r>
          </a:p>
        </p:txBody>
      </p:sp>
    </p:spTree>
    <p:extLst>
      <p:ext uri="{BB962C8B-B14F-4D97-AF65-F5344CB8AC3E}">
        <p14:creationId xmlns:p14="http://schemas.microsoft.com/office/powerpoint/2010/main" val="454753837"/>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64547-86C3-04D8-066E-31A819CE9A70}"/>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50A4E097-0C9A-0BFD-3E48-7DE19FF341EA}"/>
              </a:ext>
            </a:extLst>
          </p:cNvPr>
          <p:cNvSpPr>
            <a:spLocks noGrp="1"/>
          </p:cNvSpPr>
          <p:nvPr>
            <p:ph type="body" sz="quarter" idx="11"/>
          </p:nvPr>
        </p:nvSpPr>
        <p:spPr/>
        <p:txBody>
          <a:bodyPr/>
          <a:lstStyle/>
          <a:p>
            <a:endParaRPr lang="en-US"/>
          </a:p>
        </p:txBody>
      </p:sp>
      <p:sp>
        <p:nvSpPr>
          <p:cNvPr id="5" name="AutoShape 2" descr="A sketch in a notebook showing potential for a composite symbol.">
            <a:extLst>
              <a:ext uri="{FF2B5EF4-FFF2-40B4-BE49-F238E27FC236}">
                <a16:creationId xmlns:a16="http://schemas.microsoft.com/office/drawing/2014/main" id="{529A1ABC-3CB4-01DB-C2F4-2E9AF5BFA9F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2" name="election-animation">
            <a:hlinkClick r:id="" action="ppaction://media"/>
            <a:extLst>
              <a:ext uri="{FF2B5EF4-FFF2-40B4-BE49-F238E27FC236}">
                <a16:creationId xmlns:a16="http://schemas.microsoft.com/office/drawing/2014/main" id="{C44242A5-37A0-BDAC-B892-19EB13DB4BB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01650"/>
            <a:ext cx="12192000" cy="5854700"/>
          </a:xfrm>
          <a:prstGeom prst="rect">
            <a:avLst/>
          </a:prstGeom>
        </p:spPr>
      </p:pic>
    </p:spTree>
    <p:extLst>
      <p:ext uri="{BB962C8B-B14F-4D97-AF65-F5344CB8AC3E}">
        <p14:creationId xmlns:p14="http://schemas.microsoft.com/office/powerpoint/2010/main" val="70502645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7F281-5507-1573-98D7-4F8BA93EA0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7E9C1F-920E-FC4F-9180-E84796B2EA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2445A4F-AA87-7A1F-D7A9-A4F2563E903A}"/>
              </a:ext>
            </a:extLst>
          </p:cNvPr>
          <p:cNvSpPr>
            <a:spLocks noGrp="1"/>
          </p:cNvSpPr>
          <p:nvPr>
            <p:ph idx="1"/>
          </p:nvPr>
        </p:nvSpPr>
        <p:spPr/>
        <p:txBody>
          <a:bodyPr/>
          <a:lstStyle/>
          <a:p>
            <a:endParaRPr lang="en-US" dirty="0"/>
          </a:p>
        </p:txBody>
      </p:sp>
      <p:pic>
        <p:nvPicPr>
          <p:cNvPr id="6" name="Content Placeholder 6" descr="A screenshot of a web page&#10;&#10;AI-generated content may be incorrect.">
            <a:extLst>
              <a:ext uri="{FF2B5EF4-FFF2-40B4-BE49-F238E27FC236}">
                <a16:creationId xmlns:a16="http://schemas.microsoft.com/office/drawing/2014/main" id="{A6199FE8-B47A-1BEE-A0CE-1AA4290FE000}"/>
              </a:ext>
            </a:extLst>
          </p:cNvPr>
          <p:cNvPicPr>
            <a:picLocks noChangeAspect="1"/>
          </p:cNvPicPr>
          <p:nvPr/>
        </p:nvPicPr>
        <p:blipFill>
          <a:blip r:embed="rId2"/>
          <a:stretch>
            <a:fillRect/>
          </a:stretch>
        </p:blipFill>
        <p:spPr>
          <a:xfrm>
            <a:off x="377938" y="548668"/>
            <a:ext cx="5066858" cy="3427413"/>
          </a:xfrm>
          <a:prstGeom prst="rect">
            <a:avLst/>
          </a:prstGeom>
        </p:spPr>
      </p:pic>
      <p:pic>
        <p:nvPicPr>
          <p:cNvPr id="4" name="Picture 3" descr="A screenshot of a web page&#10;&#10;AI-generated content may be incorrect.">
            <a:extLst>
              <a:ext uri="{FF2B5EF4-FFF2-40B4-BE49-F238E27FC236}">
                <a16:creationId xmlns:a16="http://schemas.microsoft.com/office/drawing/2014/main" id="{6E9029FD-84CC-FF4B-AA42-77638083336C}"/>
              </a:ext>
            </a:extLst>
          </p:cNvPr>
          <p:cNvPicPr>
            <a:picLocks noChangeAspect="1"/>
          </p:cNvPicPr>
          <p:nvPr/>
        </p:nvPicPr>
        <p:blipFill>
          <a:blip r:embed="rId3"/>
          <a:stretch>
            <a:fillRect/>
          </a:stretch>
        </p:blipFill>
        <p:spPr>
          <a:xfrm>
            <a:off x="3133618" y="1953231"/>
            <a:ext cx="5273561" cy="3533169"/>
          </a:xfrm>
          <a:prstGeom prst="rect">
            <a:avLst/>
          </a:prstGeom>
        </p:spPr>
      </p:pic>
      <p:pic>
        <p:nvPicPr>
          <p:cNvPr id="7" name="Picture 6">
            <a:extLst>
              <a:ext uri="{FF2B5EF4-FFF2-40B4-BE49-F238E27FC236}">
                <a16:creationId xmlns:a16="http://schemas.microsoft.com/office/drawing/2014/main" id="{22410599-3702-4381-9C2D-3F5B99BC7CEC}"/>
              </a:ext>
            </a:extLst>
          </p:cNvPr>
          <p:cNvPicPr>
            <a:picLocks noChangeAspect="1"/>
          </p:cNvPicPr>
          <p:nvPr/>
        </p:nvPicPr>
        <p:blipFill>
          <a:blip r:embed="rId4"/>
          <a:stretch>
            <a:fillRect/>
          </a:stretch>
        </p:blipFill>
        <p:spPr>
          <a:xfrm>
            <a:off x="6096000" y="3296185"/>
            <a:ext cx="5740612" cy="3296185"/>
          </a:xfrm>
          <a:prstGeom prst="rect">
            <a:avLst/>
          </a:prstGeom>
        </p:spPr>
      </p:pic>
    </p:spTree>
    <p:extLst>
      <p:ext uri="{BB962C8B-B14F-4D97-AF65-F5344CB8AC3E}">
        <p14:creationId xmlns:p14="http://schemas.microsoft.com/office/powerpoint/2010/main" val="3474666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55E314-9BB7-0AFB-1117-06B1E5C6F3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2BC08F-4EFC-9DE9-0676-6755123A8758}"/>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5A00B779-DE45-E424-05BA-8AF181C173C8}"/>
              </a:ext>
            </a:extLst>
          </p:cNvPr>
          <p:cNvSpPr>
            <a:spLocks noGrp="1"/>
          </p:cNvSpPr>
          <p:nvPr>
            <p:ph type="body" sz="quarter" idx="11"/>
          </p:nvPr>
        </p:nvSpPr>
        <p:spPr/>
        <p:txBody>
          <a:bodyPr/>
          <a:lstStyle/>
          <a:p>
            <a:endParaRPr lang="en-US"/>
          </a:p>
        </p:txBody>
      </p:sp>
      <p:sp>
        <p:nvSpPr>
          <p:cNvPr id="5" name="AutoShape 2" descr="A sketch in a notebook showing potential for a composite symbol.">
            <a:extLst>
              <a:ext uri="{FF2B5EF4-FFF2-40B4-BE49-F238E27FC236}">
                <a16:creationId xmlns:a16="http://schemas.microsoft.com/office/drawing/2014/main" id="{6A82CCBA-BA26-0FA6-A3E3-F3E10DA3388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8" name="Picture 4" descr="A sketch in a notebook showing potential for a composite symbol.">
            <a:extLst>
              <a:ext uri="{FF2B5EF4-FFF2-40B4-BE49-F238E27FC236}">
                <a16:creationId xmlns:a16="http://schemas.microsoft.com/office/drawing/2014/main" id="{26538D9D-57B6-B2BF-F209-B76B9B01C5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98999"/>
            <a:ext cx="12192000" cy="3852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3583626"/>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F05FE-A42F-1FEC-55B2-6FD0A6ECF25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6A49271-5B1C-CE45-926E-DD1887134DB1}"/>
              </a:ext>
            </a:extLst>
          </p:cNvPr>
          <p:cNvSpPr>
            <a:spLocks noGrp="1"/>
          </p:cNvSpPr>
          <p:nvPr>
            <p:ph type="body" sz="quarter" idx="11"/>
          </p:nvPr>
        </p:nvSpPr>
        <p:spPr/>
        <p:txBody>
          <a:bodyPr/>
          <a:lstStyle/>
          <a:p>
            <a:endParaRPr lang="en-US"/>
          </a:p>
        </p:txBody>
      </p:sp>
      <p:sp>
        <p:nvSpPr>
          <p:cNvPr id="4" name="Content Placeholder 3">
            <a:extLst>
              <a:ext uri="{FF2B5EF4-FFF2-40B4-BE49-F238E27FC236}">
                <a16:creationId xmlns:a16="http://schemas.microsoft.com/office/drawing/2014/main" id="{FBAAE7AD-9772-9667-0BC9-15F1635DECD2}"/>
              </a:ext>
            </a:extLst>
          </p:cNvPr>
          <p:cNvSpPr>
            <a:spLocks noGrp="1"/>
          </p:cNvSpPr>
          <p:nvPr>
            <p:ph sz="quarter" idx="12"/>
          </p:nvPr>
        </p:nvSpPr>
        <p:spPr/>
        <p:txBody>
          <a:bodyPr/>
          <a:lstStyle/>
          <a:p>
            <a:endParaRPr lang="en-US" dirty="0"/>
          </a:p>
        </p:txBody>
      </p:sp>
      <p:pic>
        <p:nvPicPr>
          <p:cNvPr id="6" name="Picture 5">
            <a:extLst>
              <a:ext uri="{FF2B5EF4-FFF2-40B4-BE49-F238E27FC236}">
                <a16:creationId xmlns:a16="http://schemas.microsoft.com/office/drawing/2014/main" id="{30E71E05-70B2-9935-EF74-F9846145BC61}"/>
              </a:ext>
            </a:extLst>
          </p:cNvPr>
          <p:cNvPicPr>
            <a:picLocks noChangeAspect="1"/>
          </p:cNvPicPr>
          <p:nvPr/>
        </p:nvPicPr>
        <p:blipFill>
          <a:blip r:embed="rId2"/>
          <a:stretch>
            <a:fillRect/>
          </a:stretch>
        </p:blipFill>
        <p:spPr>
          <a:xfrm>
            <a:off x="0" y="797150"/>
            <a:ext cx="12189801" cy="5146449"/>
          </a:xfrm>
          <a:prstGeom prst="rect">
            <a:avLst/>
          </a:prstGeom>
        </p:spPr>
      </p:pic>
      <p:pic>
        <p:nvPicPr>
          <p:cNvPr id="5" name="Picture 4">
            <a:extLst>
              <a:ext uri="{FF2B5EF4-FFF2-40B4-BE49-F238E27FC236}">
                <a16:creationId xmlns:a16="http://schemas.microsoft.com/office/drawing/2014/main" id="{0D1B61BF-480D-1D74-3F64-EDB8C2E95502}"/>
              </a:ext>
            </a:extLst>
          </p:cNvPr>
          <p:cNvPicPr>
            <a:picLocks noChangeAspect="1"/>
          </p:cNvPicPr>
          <p:nvPr/>
        </p:nvPicPr>
        <p:blipFill>
          <a:blip r:embed="rId3"/>
          <a:stretch>
            <a:fillRect/>
          </a:stretch>
        </p:blipFill>
        <p:spPr>
          <a:xfrm>
            <a:off x="20997" y="1745882"/>
            <a:ext cx="274285" cy="137143"/>
          </a:xfrm>
          <a:prstGeom prst="rect">
            <a:avLst/>
          </a:prstGeom>
        </p:spPr>
      </p:pic>
    </p:spTree>
    <p:extLst>
      <p:ext uri="{BB962C8B-B14F-4D97-AF65-F5344CB8AC3E}">
        <p14:creationId xmlns:p14="http://schemas.microsoft.com/office/powerpoint/2010/main" val="492060610"/>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2DFA59-B71C-1E2E-C1E7-A887B8E1000B}"/>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366A9FD1-1BCA-43B8-5B84-C6397A9D6A47}"/>
              </a:ext>
            </a:extLst>
          </p:cNvPr>
          <p:cNvSpPr>
            <a:spLocks noGrp="1"/>
          </p:cNvSpPr>
          <p:nvPr>
            <p:ph type="title"/>
          </p:nvPr>
        </p:nvSpPr>
        <p:spPr>
          <a:xfrm>
            <a:off x="6978690" y="2934785"/>
            <a:ext cx="4536605" cy="584775"/>
          </a:xfrm>
        </p:spPr>
        <p:txBody>
          <a:bodyPr/>
          <a:lstStyle/>
          <a:p>
            <a:r>
              <a:rPr lang="en-US" dirty="0"/>
              <a:t>Demo</a:t>
            </a:r>
          </a:p>
        </p:txBody>
      </p:sp>
      <p:pic>
        <p:nvPicPr>
          <p:cNvPr id="5" name="Picture Placeholder 4">
            <a:extLst>
              <a:ext uri="{FF2B5EF4-FFF2-40B4-BE49-F238E27FC236}">
                <a16:creationId xmlns:a16="http://schemas.microsoft.com/office/drawing/2014/main" id="{0AEF6AEE-2FF4-C680-C18D-D8E537532BA8}"/>
              </a:ext>
            </a:extLst>
          </p:cNvPr>
          <p:cNvPicPr>
            <a:picLocks noGrp="1" noChangeAspect="1"/>
          </p:cNvPicPr>
          <p:nvPr>
            <p:ph type="pic" sz="quarter" idx="10"/>
          </p:nvPr>
        </p:nvPicPr>
        <p:blipFill>
          <a:blip r:embed="rId2"/>
          <a:srcRect t="2946" b="2946"/>
          <a:stretch>
            <a:fillRect/>
          </a:stretch>
        </p:blipFill>
        <p:spPr>
          <a:prstGeom prst="rect">
            <a:avLst/>
          </a:prstGeom>
        </p:spPr>
      </p:pic>
    </p:spTree>
    <p:extLst>
      <p:ext uri="{BB962C8B-B14F-4D97-AF65-F5344CB8AC3E}">
        <p14:creationId xmlns:p14="http://schemas.microsoft.com/office/powerpoint/2010/main" val="25204021"/>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AADF6C-01F4-E037-46BE-E6E887F2A497}"/>
              </a:ext>
            </a:extLst>
          </p:cNvPr>
          <p:cNvSpPr>
            <a:spLocks noGrp="1"/>
          </p:cNvSpPr>
          <p:nvPr>
            <p:ph type="body" idx="1"/>
          </p:nvPr>
        </p:nvSpPr>
        <p:spPr/>
        <p:txBody>
          <a:bodyPr/>
          <a:lstStyle/>
          <a:p>
            <a:r>
              <a:rPr lang="en-US" dirty="0"/>
              <a:t>The web application</a:t>
            </a:r>
          </a:p>
        </p:txBody>
      </p:sp>
      <p:sp>
        <p:nvSpPr>
          <p:cNvPr id="3" name="Title 2">
            <a:extLst>
              <a:ext uri="{FF2B5EF4-FFF2-40B4-BE49-F238E27FC236}">
                <a16:creationId xmlns:a16="http://schemas.microsoft.com/office/drawing/2014/main" id="{E922F065-1CA7-D370-B696-7ABD7D627379}"/>
              </a:ext>
            </a:extLst>
          </p:cNvPr>
          <p:cNvSpPr>
            <a:spLocks noGrp="1"/>
          </p:cNvSpPr>
          <p:nvPr>
            <p:ph type="title"/>
          </p:nvPr>
        </p:nvSpPr>
        <p:spPr/>
        <p:txBody>
          <a:bodyPr/>
          <a:lstStyle/>
          <a:p>
            <a:r>
              <a:rPr lang="en-US" dirty="0"/>
              <a:t>How it’s made</a:t>
            </a:r>
          </a:p>
        </p:txBody>
      </p:sp>
    </p:spTree>
    <p:extLst>
      <p:ext uri="{BB962C8B-B14F-4D97-AF65-F5344CB8AC3E}">
        <p14:creationId xmlns:p14="http://schemas.microsoft.com/office/powerpoint/2010/main" val="821065428"/>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16AF0-A2A5-9D82-CFE2-70B382060D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1A65D8-9D29-89BE-7854-80D8262C6E4E}"/>
              </a:ext>
            </a:extLst>
          </p:cNvPr>
          <p:cNvSpPr>
            <a:spLocks noGrp="1"/>
          </p:cNvSpPr>
          <p:nvPr>
            <p:ph type="title"/>
          </p:nvPr>
        </p:nvSpPr>
        <p:spPr/>
        <p:txBody>
          <a:bodyPr/>
          <a:lstStyle/>
          <a:p>
            <a:r>
              <a:rPr lang="en-US" dirty="0">
                <a:solidFill>
                  <a:schemeClr val="tx1">
                    <a:lumMod val="75000"/>
                    <a:lumOff val="25000"/>
                  </a:schemeClr>
                </a:solidFill>
              </a:rPr>
              <a:t>1. Create a web map in ArcGIS Online Map Viewer</a:t>
            </a:r>
          </a:p>
        </p:txBody>
      </p:sp>
      <p:sp>
        <p:nvSpPr>
          <p:cNvPr id="8" name="Content Placeholder 7">
            <a:extLst>
              <a:ext uri="{FF2B5EF4-FFF2-40B4-BE49-F238E27FC236}">
                <a16:creationId xmlns:a16="http://schemas.microsoft.com/office/drawing/2014/main" id="{1D8F8E98-76F5-3A39-DE47-69D53B45DDD1}"/>
              </a:ext>
            </a:extLst>
          </p:cNvPr>
          <p:cNvSpPr>
            <a:spLocks noGrp="1"/>
          </p:cNvSpPr>
          <p:nvPr>
            <p:ph sz="quarter" idx="10"/>
          </p:nvPr>
        </p:nvSpPr>
        <p:spPr>
          <a:xfrm>
            <a:off x="1130538" y="1625600"/>
            <a:ext cx="6362462" cy="4622800"/>
          </a:xfrm>
        </p:spPr>
        <p:txBody>
          <a:bodyPr/>
          <a:lstStyle/>
          <a:p>
            <a:r>
              <a:rPr lang="en-US" dirty="0">
                <a:solidFill>
                  <a:schemeClr val="tx1">
                    <a:lumMod val="75000"/>
                    <a:lumOff val="25000"/>
                  </a:schemeClr>
                </a:solidFill>
              </a:rPr>
              <a:t>Winner + margin</a:t>
            </a:r>
          </a:p>
          <a:p>
            <a:pPr lvl="1"/>
            <a:r>
              <a:rPr lang="en-US" dirty="0">
                <a:solidFill>
                  <a:schemeClr val="tx1">
                    <a:lumMod val="75000"/>
                    <a:lumOff val="25000"/>
                  </a:schemeClr>
                </a:solidFill>
              </a:rPr>
              <a:t>Add </a:t>
            </a:r>
            <a:r>
              <a:rPr lang="en-US" b="1" dirty="0">
                <a:solidFill>
                  <a:schemeClr val="tx1">
                    <a:lumMod val="75000"/>
                    <a:lumOff val="25000"/>
                  </a:schemeClr>
                </a:solidFill>
              </a:rPr>
              <a:t>time series Arcade expression</a:t>
            </a:r>
            <a:r>
              <a:rPr lang="en-US" dirty="0">
                <a:solidFill>
                  <a:schemeClr val="tx1">
                    <a:lumMod val="75000"/>
                    <a:lumOff val="25000"/>
                  </a:schemeClr>
                </a:solidFill>
              </a:rPr>
              <a:t> returning winner</a:t>
            </a:r>
          </a:p>
          <a:p>
            <a:pPr lvl="1"/>
            <a:r>
              <a:rPr lang="en-US" dirty="0">
                <a:solidFill>
                  <a:schemeClr val="tx1">
                    <a:lumMod val="75000"/>
                    <a:lumOff val="25000"/>
                  </a:schemeClr>
                </a:solidFill>
              </a:rPr>
              <a:t>Add </a:t>
            </a:r>
            <a:r>
              <a:rPr lang="en-US" b="1" dirty="0">
                <a:solidFill>
                  <a:schemeClr val="tx1">
                    <a:lumMod val="75000"/>
                    <a:lumOff val="25000"/>
                  </a:schemeClr>
                </a:solidFill>
              </a:rPr>
              <a:t>time series Arcade expression </a:t>
            </a:r>
            <a:r>
              <a:rPr lang="en-US" dirty="0">
                <a:solidFill>
                  <a:schemeClr val="tx1">
                    <a:lumMod val="75000"/>
                    <a:lumOff val="25000"/>
                  </a:schemeClr>
                </a:solidFill>
              </a:rPr>
              <a:t>returning margin of victory</a:t>
            </a:r>
          </a:p>
          <a:p>
            <a:pPr lvl="1"/>
            <a:r>
              <a:rPr lang="en-US" dirty="0">
                <a:solidFill>
                  <a:schemeClr val="tx1">
                    <a:lumMod val="75000"/>
                    <a:lumOff val="25000"/>
                  </a:schemeClr>
                </a:solidFill>
              </a:rPr>
              <a:t>Configure unique values style</a:t>
            </a:r>
          </a:p>
          <a:p>
            <a:r>
              <a:rPr lang="en-US" dirty="0">
                <a:solidFill>
                  <a:schemeClr val="tx1">
                    <a:lumMod val="75000"/>
                    <a:lumOff val="25000"/>
                  </a:schemeClr>
                </a:solidFill>
              </a:rPr>
              <a:t>Repeat process in step 1 for layers representing other variables</a:t>
            </a:r>
          </a:p>
          <a:p>
            <a:pPr lvl="1"/>
            <a:r>
              <a:rPr lang="en-US" dirty="0">
                <a:solidFill>
                  <a:schemeClr val="tx1">
                    <a:lumMod val="75000"/>
                    <a:lumOff val="25000"/>
                  </a:schemeClr>
                </a:solidFill>
              </a:rPr>
              <a:t>Winner + lean</a:t>
            </a:r>
          </a:p>
          <a:p>
            <a:pPr lvl="1"/>
            <a:r>
              <a:rPr lang="en-US" dirty="0">
                <a:solidFill>
                  <a:schemeClr val="tx1">
                    <a:lumMod val="75000"/>
                    <a:lumOff val="25000"/>
                  </a:schemeClr>
                </a:solidFill>
              </a:rPr>
              <a:t>Swing</a:t>
            </a:r>
          </a:p>
          <a:p>
            <a:r>
              <a:rPr lang="en-US" dirty="0">
                <a:solidFill>
                  <a:schemeClr val="tx1">
                    <a:lumMod val="75000"/>
                    <a:lumOff val="25000"/>
                  </a:schemeClr>
                </a:solidFill>
              </a:rPr>
              <a:t>Add layers for composite symbols with minimal/default symbology (the UI for configuring this doesn’t exist in Map Viewer)</a:t>
            </a:r>
          </a:p>
          <a:p>
            <a:pPr lvl="1"/>
            <a:r>
              <a:rPr lang="en-US" b="1" dirty="0">
                <a:solidFill>
                  <a:schemeClr val="tx1">
                    <a:lumMod val="75000"/>
                    <a:lumOff val="25000"/>
                  </a:schemeClr>
                </a:solidFill>
              </a:rPr>
              <a:t>Vote change per party – </a:t>
            </a:r>
            <a:r>
              <a:rPr lang="en-US" dirty="0">
                <a:solidFill>
                  <a:schemeClr val="tx1">
                    <a:lumMod val="75000"/>
                    <a:lumOff val="25000"/>
                  </a:schemeClr>
                </a:solidFill>
              </a:rPr>
              <a:t>add layer, but with no renderer config</a:t>
            </a:r>
          </a:p>
          <a:p>
            <a:pPr lvl="1"/>
            <a:r>
              <a:rPr lang="en-US" b="1" dirty="0">
                <a:solidFill>
                  <a:schemeClr val="tx1">
                    <a:lumMod val="75000"/>
                    <a:lumOff val="25000"/>
                  </a:schemeClr>
                </a:solidFill>
              </a:rPr>
              <a:t>Trend boxes </a:t>
            </a:r>
            <a:r>
              <a:rPr lang="en-US" dirty="0">
                <a:solidFill>
                  <a:schemeClr val="tx1">
                    <a:lumMod val="75000"/>
                    <a:lumOff val="25000"/>
                  </a:schemeClr>
                </a:solidFill>
              </a:rPr>
              <a:t>– add layer, but with no renderer config</a:t>
            </a:r>
          </a:p>
          <a:p>
            <a:pPr lvl="1"/>
            <a:endParaRPr lang="en-US" dirty="0">
              <a:solidFill>
                <a:schemeClr val="tx1">
                  <a:lumMod val="75000"/>
                  <a:lumOff val="25000"/>
                </a:schemeClr>
              </a:solidFill>
            </a:endParaRPr>
          </a:p>
        </p:txBody>
      </p:sp>
      <p:sp>
        <p:nvSpPr>
          <p:cNvPr id="9" name="Content Placeholder 7">
            <a:extLst>
              <a:ext uri="{FF2B5EF4-FFF2-40B4-BE49-F238E27FC236}">
                <a16:creationId xmlns:a16="http://schemas.microsoft.com/office/drawing/2014/main" id="{DDC03FF5-5F88-1ADE-DCE7-1C6D86558C70}"/>
              </a:ext>
            </a:extLst>
          </p:cNvPr>
          <p:cNvSpPr txBox="1">
            <a:spLocks/>
          </p:cNvSpPr>
          <p:nvPr/>
        </p:nvSpPr>
        <p:spPr>
          <a:xfrm>
            <a:off x="7797800" y="1835150"/>
            <a:ext cx="3708400" cy="4203699"/>
          </a:xfrm>
          <a:prstGeom prst="rect">
            <a:avLst/>
          </a:prstGeom>
          <a:solidFill>
            <a:schemeClr val="tx2">
              <a:lumMod val="20000"/>
              <a:lumOff val="80000"/>
            </a:schemeClr>
          </a:solidFill>
        </p:spPr>
        <p:txBody>
          <a:bodyPr vert="horz" lIns="182880" tIns="182880" rIns="182880" bIns="18288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b="1" dirty="0"/>
              <a:t>Time series Arcade expressions </a:t>
            </a:r>
            <a:r>
              <a:rPr lang="en-US" dirty="0"/>
              <a:t>allow you to update a layer’s renderer using a time slider to point to fields representing data at different time periods that correspond to time slider values. </a:t>
            </a:r>
          </a:p>
          <a:p>
            <a:pPr marL="0" indent="0">
              <a:buNone/>
            </a:pPr>
            <a:r>
              <a:rPr lang="en-US" dirty="0"/>
              <a:t>Opposed to traditional time series visualizations, this technique does NOT filter data or alter layer visibility.</a:t>
            </a:r>
          </a:p>
        </p:txBody>
      </p:sp>
    </p:spTree>
    <p:extLst>
      <p:ext uri="{BB962C8B-B14F-4D97-AF65-F5344CB8AC3E}">
        <p14:creationId xmlns:p14="http://schemas.microsoft.com/office/powerpoint/2010/main" val="3789408228"/>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882BE-3DED-79B5-C060-79C6776B930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657A7EA-FEB0-B3D1-9184-F70304073986}"/>
              </a:ext>
            </a:extLst>
          </p:cNvPr>
          <p:cNvSpPr>
            <a:spLocks noGrp="1"/>
          </p:cNvSpPr>
          <p:nvPr>
            <p:ph sz="quarter" idx="10"/>
          </p:nvPr>
        </p:nvSpPr>
        <p:spPr/>
        <p:txBody>
          <a:bodyPr/>
          <a:lstStyle/>
          <a:p>
            <a:endParaRPr lang="en-US"/>
          </a:p>
        </p:txBody>
      </p:sp>
      <p:pic>
        <p:nvPicPr>
          <p:cNvPr id="4" name="Picture 3">
            <a:extLst>
              <a:ext uri="{FF2B5EF4-FFF2-40B4-BE49-F238E27FC236}">
                <a16:creationId xmlns:a16="http://schemas.microsoft.com/office/drawing/2014/main" id="{61BD154E-CE7C-EF5D-2EA0-207C3D91F342}"/>
              </a:ext>
            </a:extLst>
          </p:cNvPr>
          <p:cNvPicPr>
            <a:picLocks noChangeAspect="1"/>
          </p:cNvPicPr>
          <p:nvPr/>
        </p:nvPicPr>
        <p:blipFill>
          <a:blip r:embed="rId2"/>
          <a:stretch>
            <a:fillRect/>
          </a:stretch>
        </p:blipFill>
        <p:spPr>
          <a:xfrm>
            <a:off x="0" y="203200"/>
            <a:ext cx="12226808" cy="6248400"/>
          </a:xfrm>
          <a:prstGeom prst="rect">
            <a:avLst/>
          </a:prstGeom>
        </p:spPr>
      </p:pic>
    </p:spTree>
    <p:extLst>
      <p:ext uri="{BB962C8B-B14F-4D97-AF65-F5344CB8AC3E}">
        <p14:creationId xmlns:p14="http://schemas.microsoft.com/office/powerpoint/2010/main" val="2724206296"/>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D5B0C-0D77-9266-0B4F-D6DBD86501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6DD183-6984-369E-8122-27CA3763C2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0E9F8FC-7D78-4241-F500-C1B902298130}"/>
              </a:ext>
            </a:extLst>
          </p:cNvPr>
          <p:cNvSpPr>
            <a:spLocks noGrp="1"/>
          </p:cNvSpPr>
          <p:nvPr>
            <p:ph sz="quarter" idx="10"/>
          </p:nvPr>
        </p:nvSpPr>
        <p:spPr/>
        <p:txBody>
          <a:bodyPr/>
          <a:lstStyle/>
          <a:p>
            <a:endParaRPr lang="en-US"/>
          </a:p>
        </p:txBody>
      </p:sp>
      <p:pic>
        <p:nvPicPr>
          <p:cNvPr id="6" name="Picture 5">
            <a:extLst>
              <a:ext uri="{FF2B5EF4-FFF2-40B4-BE49-F238E27FC236}">
                <a16:creationId xmlns:a16="http://schemas.microsoft.com/office/drawing/2014/main" id="{66148DCA-49CF-96EE-0561-ED6E221C5716}"/>
              </a:ext>
            </a:extLst>
          </p:cNvPr>
          <p:cNvPicPr>
            <a:picLocks noChangeAspect="1"/>
          </p:cNvPicPr>
          <p:nvPr/>
        </p:nvPicPr>
        <p:blipFill>
          <a:blip r:embed="rId2"/>
          <a:stretch>
            <a:fillRect/>
          </a:stretch>
        </p:blipFill>
        <p:spPr>
          <a:xfrm>
            <a:off x="0" y="349250"/>
            <a:ext cx="12192000" cy="6214446"/>
          </a:xfrm>
          <a:prstGeom prst="rect">
            <a:avLst/>
          </a:prstGeom>
        </p:spPr>
      </p:pic>
      <p:cxnSp>
        <p:nvCxnSpPr>
          <p:cNvPr id="7" name="Straight Arrow Connector 6">
            <a:extLst>
              <a:ext uri="{FF2B5EF4-FFF2-40B4-BE49-F238E27FC236}">
                <a16:creationId xmlns:a16="http://schemas.microsoft.com/office/drawing/2014/main" id="{1AA02CA6-F3AF-FF54-3C67-D87298A808F4}"/>
              </a:ext>
            </a:extLst>
          </p:cNvPr>
          <p:cNvCxnSpPr>
            <a:cxnSpLocks/>
          </p:cNvCxnSpPr>
          <p:nvPr/>
        </p:nvCxnSpPr>
        <p:spPr bwMode="auto">
          <a:xfrm>
            <a:off x="9956800" y="1941217"/>
            <a:ext cx="939800" cy="658137"/>
          </a:xfrm>
          <a:prstGeom prst="straightConnector1">
            <a:avLst/>
          </a:prstGeom>
          <a:noFill/>
          <a:ln w="76200" cap="flat" cmpd="sng" algn="ctr">
            <a:solidFill>
              <a:srgbClr val="C00000"/>
            </a:solidFill>
            <a:prstDash val="solid"/>
            <a:round/>
            <a:headEnd type="none" w="med" len="med"/>
            <a:tailEnd type="triangle"/>
          </a:ln>
          <a:effectLst>
            <a:outerShdw blurRad="25400" algn="ctr" rotWithShape="0">
              <a:schemeClr val="accent4">
                <a:lumMod val="20000"/>
                <a:lumOff val="80000"/>
                <a:alpha val="41000"/>
              </a:schemeClr>
            </a:outerShdw>
          </a:effectLst>
        </p:spPr>
      </p:cxnSp>
    </p:spTree>
    <p:extLst>
      <p:ext uri="{BB962C8B-B14F-4D97-AF65-F5344CB8AC3E}">
        <p14:creationId xmlns:p14="http://schemas.microsoft.com/office/powerpoint/2010/main" val="3148221049"/>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E59F32-89C1-AC31-42FF-00CD1302B7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81A68C-77E1-FF78-7FCA-A59459DDB5D4}"/>
              </a:ext>
            </a:extLst>
          </p:cNvPr>
          <p:cNvSpPr>
            <a:spLocks noGrp="1"/>
          </p:cNvSpPr>
          <p:nvPr>
            <p:ph type="title"/>
          </p:nvPr>
        </p:nvSpPr>
        <p:spPr/>
        <p:txBody>
          <a:bodyPr/>
          <a:lstStyle/>
          <a:p>
            <a:r>
              <a:rPr lang="en-US" dirty="0">
                <a:solidFill>
                  <a:srgbClr val="4A4A4A"/>
                </a:solidFill>
              </a:rPr>
              <a:t>2. Create a web application using ArcGIS JS SDK</a:t>
            </a:r>
          </a:p>
        </p:txBody>
      </p:sp>
      <p:sp>
        <p:nvSpPr>
          <p:cNvPr id="8" name="Content Placeholder 7">
            <a:extLst>
              <a:ext uri="{FF2B5EF4-FFF2-40B4-BE49-F238E27FC236}">
                <a16:creationId xmlns:a16="http://schemas.microsoft.com/office/drawing/2014/main" id="{C2656BFF-AC8A-C7E5-2A6C-17D656784976}"/>
              </a:ext>
            </a:extLst>
          </p:cNvPr>
          <p:cNvSpPr>
            <a:spLocks noGrp="1"/>
          </p:cNvSpPr>
          <p:nvPr>
            <p:ph sz="quarter" idx="10"/>
          </p:nvPr>
        </p:nvSpPr>
        <p:spPr>
          <a:xfrm>
            <a:off x="914639" y="1600200"/>
            <a:ext cx="5385954" cy="4622800"/>
          </a:xfrm>
        </p:spPr>
        <p:txBody>
          <a:bodyPr/>
          <a:lstStyle/>
          <a:p>
            <a:r>
              <a:rPr lang="en-US" b="1" dirty="0">
                <a:solidFill>
                  <a:schemeClr val="tx2">
                    <a:lumMod val="75000"/>
                  </a:schemeClr>
                </a:solidFill>
              </a:rPr>
              <a:t>Load web map JSON</a:t>
            </a:r>
            <a:r>
              <a:rPr lang="en-US" dirty="0">
                <a:solidFill>
                  <a:srgbClr val="4A4A4A"/>
                </a:solidFill>
              </a:rPr>
              <a:t> in Map component</a:t>
            </a:r>
          </a:p>
          <a:p>
            <a:r>
              <a:rPr lang="en-US" dirty="0">
                <a:solidFill>
                  <a:srgbClr val="4A4A4A"/>
                </a:solidFill>
              </a:rPr>
              <a:t>Build UI using Calcite components</a:t>
            </a:r>
          </a:p>
          <a:p>
            <a:pPr lvl="1"/>
            <a:r>
              <a:rPr lang="en-US" dirty="0">
                <a:solidFill>
                  <a:srgbClr val="4A4A4A"/>
                </a:solidFill>
              </a:rPr>
              <a:t>Slider for animation</a:t>
            </a:r>
          </a:p>
          <a:p>
            <a:pPr lvl="1"/>
            <a:r>
              <a:rPr lang="en-US" dirty="0">
                <a:solidFill>
                  <a:srgbClr val="4A4A4A"/>
                </a:solidFill>
              </a:rPr>
              <a:t>Custom legend for symbols not supported by OOB legend</a:t>
            </a:r>
          </a:p>
          <a:p>
            <a:r>
              <a:rPr lang="en-US" dirty="0">
                <a:solidFill>
                  <a:srgbClr val="4A4A4A"/>
                </a:solidFill>
              </a:rPr>
              <a:t>Use </a:t>
            </a:r>
            <a:r>
              <a:rPr lang="en-US" b="1" dirty="0">
                <a:solidFill>
                  <a:schemeClr val="tx2">
                    <a:lumMod val="75000"/>
                  </a:schemeClr>
                </a:solidFill>
              </a:rPr>
              <a:t>@</a:t>
            </a:r>
            <a:r>
              <a:rPr lang="en-US" b="1" dirty="0" err="1">
                <a:solidFill>
                  <a:schemeClr val="tx2">
                    <a:lumMod val="75000"/>
                  </a:schemeClr>
                </a:solidFill>
              </a:rPr>
              <a:t>arcgis</a:t>
            </a:r>
            <a:r>
              <a:rPr lang="en-US" b="1" dirty="0">
                <a:solidFill>
                  <a:schemeClr val="tx2">
                    <a:lumMod val="75000"/>
                  </a:schemeClr>
                </a:solidFill>
              </a:rPr>
              <a:t>/core</a:t>
            </a:r>
            <a:r>
              <a:rPr lang="en-US" dirty="0">
                <a:solidFill>
                  <a:schemeClr val="tx2">
                    <a:lumMod val="75000"/>
                  </a:schemeClr>
                </a:solidFill>
              </a:rPr>
              <a:t> </a:t>
            </a:r>
            <a:r>
              <a:rPr lang="en-US" dirty="0">
                <a:solidFill>
                  <a:srgbClr val="4A4A4A"/>
                </a:solidFill>
              </a:rPr>
              <a:t>to create custom symbology for layers not able to be configured in Map Viewer.</a:t>
            </a:r>
          </a:p>
          <a:p>
            <a:endParaRPr lang="en-US" dirty="0">
              <a:solidFill>
                <a:srgbClr val="4A4A4A"/>
              </a:solidFill>
            </a:endParaRPr>
          </a:p>
          <a:p>
            <a:pPr lvl="1"/>
            <a:endParaRPr lang="en-US" dirty="0">
              <a:solidFill>
                <a:srgbClr val="4A4A4A"/>
              </a:solidFill>
            </a:endParaRPr>
          </a:p>
        </p:txBody>
      </p:sp>
      <p:pic>
        <p:nvPicPr>
          <p:cNvPr id="3" name="Picture 2">
            <a:extLst>
              <a:ext uri="{FF2B5EF4-FFF2-40B4-BE49-F238E27FC236}">
                <a16:creationId xmlns:a16="http://schemas.microsoft.com/office/drawing/2014/main" id="{1DE757C6-64C8-74B9-A286-640359B0B20B}"/>
              </a:ext>
            </a:extLst>
          </p:cNvPr>
          <p:cNvPicPr>
            <a:picLocks noChangeAspect="1"/>
          </p:cNvPicPr>
          <p:nvPr/>
        </p:nvPicPr>
        <p:blipFill>
          <a:blip r:embed="rId2"/>
          <a:stretch>
            <a:fillRect/>
          </a:stretch>
        </p:blipFill>
        <p:spPr>
          <a:xfrm>
            <a:off x="1962966" y="4699000"/>
            <a:ext cx="3289300" cy="1524000"/>
          </a:xfrm>
          <a:prstGeom prst="rect">
            <a:avLst/>
          </a:prstGeom>
        </p:spPr>
      </p:pic>
      <p:pic>
        <p:nvPicPr>
          <p:cNvPr id="4" name="Picture 3">
            <a:extLst>
              <a:ext uri="{FF2B5EF4-FFF2-40B4-BE49-F238E27FC236}">
                <a16:creationId xmlns:a16="http://schemas.microsoft.com/office/drawing/2014/main" id="{BFA2A3B5-12A6-C247-AF5D-4941D615F5A7}"/>
              </a:ext>
            </a:extLst>
          </p:cNvPr>
          <p:cNvPicPr>
            <a:picLocks noChangeAspect="1"/>
          </p:cNvPicPr>
          <p:nvPr/>
        </p:nvPicPr>
        <p:blipFill>
          <a:blip r:embed="rId3"/>
          <a:stretch>
            <a:fillRect/>
          </a:stretch>
        </p:blipFill>
        <p:spPr>
          <a:xfrm>
            <a:off x="6601737" y="1600200"/>
            <a:ext cx="4964257" cy="4622800"/>
          </a:xfrm>
          <a:prstGeom prst="rect">
            <a:avLst/>
          </a:prstGeom>
        </p:spPr>
      </p:pic>
    </p:spTree>
    <p:extLst>
      <p:ext uri="{BB962C8B-B14F-4D97-AF65-F5344CB8AC3E}">
        <p14:creationId xmlns:p14="http://schemas.microsoft.com/office/powerpoint/2010/main" val="484994933"/>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7C912-2A7B-2538-D21C-94CE4612E15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89D8BE1-4D66-D9A5-BA7D-9DD1815110B3}"/>
              </a:ext>
            </a:extLst>
          </p:cNvPr>
          <p:cNvSpPr>
            <a:spLocks noGrp="1"/>
          </p:cNvSpPr>
          <p:nvPr>
            <p:ph sz="quarter" idx="10"/>
          </p:nvPr>
        </p:nvSpPr>
        <p:spPr/>
        <p:txBody>
          <a:bodyPr/>
          <a:lstStyle/>
          <a:p>
            <a:pPr marL="0" indent="0">
              <a:buNone/>
            </a:pPr>
            <a:r>
              <a:rPr lang="en-US" dirty="0"/>
              <a:t>This talk explores various approaches to visualizing voting trends in U.S. presidential elections from 2000-2024 using an interactive web map. The app allows users to view election results from year to year using animations and composite multivariate symbols. I’ll introduce a map style that combines results from multiple elections into a single symbol, making it easy to see how support for a political party grew, shrunk, or maintained constant support over time in various regions of the United States. I’ll summarize the strengths and weaknesses of each visualization approach and propose when each visualization style is appropriate for specific audiences and situations.</a:t>
            </a:r>
            <a:br>
              <a:rPr lang="en-US" dirty="0"/>
            </a:br>
            <a:endParaRPr lang="en-US" dirty="0"/>
          </a:p>
        </p:txBody>
      </p:sp>
    </p:spTree>
    <p:extLst>
      <p:ext uri="{BB962C8B-B14F-4D97-AF65-F5344CB8AC3E}">
        <p14:creationId xmlns:p14="http://schemas.microsoft.com/office/powerpoint/2010/main" val="3569269889"/>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3ABB2-867F-486E-579F-4978DBD5ED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B6F489-5E80-2BC1-C3C6-4C33D90D392F}"/>
              </a:ext>
            </a:extLst>
          </p:cNvPr>
          <p:cNvSpPr>
            <a:spLocks noGrp="1"/>
          </p:cNvSpPr>
          <p:nvPr>
            <p:ph type="title"/>
          </p:nvPr>
        </p:nvSpPr>
        <p:spPr/>
        <p:txBody>
          <a:bodyPr/>
          <a:lstStyle/>
          <a:p>
            <a:r>
              <a:rPr lang="en-US" dirty="0">
                <a:solidFill>
                  <a:srgbClr val="4A4A4A"/>
                </a:solidFill>
              </a:rPr>
              <a:t>3. Create custom styles not available in ArcGIS Online</a:t>
            </a:r>
          </a:p>
        </p:txBody>
      </p:sp>
      <p:sp>
        <p:nvSpPr>
          <p:cNvPr id="11" name="Rectangle 10">
            <a:extLst>
              <a:ext uri="{FF2B5EF4-FFF2-40B4-BE49-F238E27FC236}">
                <a16:creationId xmlns:a16="http://schemas.microsoft.com/office/drawing/2014/main" id="{BDB48A5D-2A47-7564-2BB5-DB9A3453ACC2}"/>
              </a:ext>
            </a:extLst>
          </p:cNvPr>
          <p:cNvSpPr/>
          <p:nvPr/>
        </p:nvSpPr>
        <p:spPr>
          <a:xfrm>
            <a:off x="7185470" y="3542054"/>
            <a:ext cx="130680" cy="130680"/>
          </a:xfrm>
          <a:prstGeom prst="rect">
            <a:avLst/>
          </a:prstGeom>
          <a:solidFill>
            <a:srgbClr val="DC4B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A4A4A"/>
              </a:solidFill>
            </a:endParaRPr>
          </a:p>
        </p:txBody>
      </p:sp>
      <p:sp>
        <p:nvSpPr>
          <p:cNvPr id="12" name="Rectangle 11">
            <a:extLst>
              <a:ext uri="{FF2B5EF4-FFF2-40B4-BE49-F238E27FC236}">
                <a16:creationId xmlns:a16="http://schemas.microsoft.com/office/drawing/2014/main" id="{0FFB24B2-BC85-BA80-1E94-9EAE03293BF6}"/>
              </a:ext>
            </a:extLst>
          </p:cNvPr>
          <p:cNvSpPr/>
          <p:nvPr/>
        </p:nvSpPr>
        <p:spPr>
          <a:xfrm>
            <a:off x="8390990" y="3361045"/>
            <a:ext cx="492698" cy="492698"/>
          </a:xfrm>
          <a:prstGeom prst="rect">
            <a:avLst/>
          </a:prstGeom>
          <a:solidFill>
            <a:srgbClr val="3C6CCC"/>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A4A4A"/>
              </a:solidFill>
            </a:endParaRPr>
          </a:p>
        </p:txBody>
      </p:sp>
      <p:sp>
        <p:nvSpPr>
          <p:cNvPr id="13" name="Rectangle 12">
            <a:extLst>
              <a:ext uri="{FF2B5EF4-FFF2-40B4-BE49-F238E27FC236}">
                <a16:creationId xmlns:a16="http://schemas.microsoft.com/office/drawing/2014/main" id="{E059C5A6-6E9D-44A9-1B5C-B0CB4B40861E}"/>
              </a:ext>
            </a:extLst>
          </p:cNvPr>
          <p:cNvSpPr/>
          <p:nvPr/>
        </p:nvSpPr>
        <p:spPr>
          <a:xfrm>
            <a:off x="7642717" y="3233258"/>
            <a:ext cx="748273" cy="748273"/>
          </a:xfrm>
          <a:prstGeom prst="rect">
            <a:avLst/>
          </a:prstGeom>
          <a:solidFill>
            <a:srgbClr val="3C6CCC"/>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4A4A4A"/>
              </a:solidFill>
            </a:endParaRPr>
          </a:p>
        </p:txBody>
      </p:sp>
      <p:sp>
        <p:nvSpPr>
          <p:cNvPr id="14" name="Rectangle 13">
            <a:extLst>
              <a:ext uri="{FF2B5EF4-FFF2-40B4-BE49-F238E27FC236}">
                <a16:creationId xmlns:a16="http://schemas.microsoft.com/office/drawing/2014/main" id="{EF79CC64-1026-68D2-0701-834858BE4152}"/>
              </a:ext>
            </a:extLst>
          </p:cNvPr>
          <p:cNvSpPr/>
          <p:nvPr/>
        </p:nvSpPr>
        <p:spPr>
          <a:xfrm>
            <a:off x="7316150" y="3444110"/>
            <a:ext cx="326568" cy="326568"/>
          </a:xfrm>
          <a:prstGeom prst="rect">
            <a:avLst/>
          </a:prstGeom>
          <a:solidFill>
            <a:srgbClr val="DC4B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A4A4A"/>
              </a:solidFill>
            </a:endParaRPr>
          </a:p>
        </p:txBody>
      </p:sp>
      <p:sp>
        <p:nvSpPr>
          <p:cNvPr id="15" name="Rectangle 14">
            <a:extLst>
              <a:ext uri="{FF2B5EF4-FFF2-40B4-BE49-F238E27FC236}">
                <a16:creationId xmlns:a16="http://schemas.microsoft.com/office/drawing/2014/main" id="{E92107FA-1C04-CD85-F279-98B596ECC555}"/>
              </a:ext>
            </a:extLst>
          </p:cNvPr>
          <p:cNvSpPr/>
          <p:nvPr/>
        </p:nvSpPr>
        <p:spPr>
          <a:xfrm>
            <a:off x="8883685" y="3444110"/>
            <a:ext cx="326568" cy="326568"/>
          </a:xfrm>
          <a:prstGeom prst="rect">
            <a:avLst/>
          </a:prstGeom>
          <a:solidFill>
            <a:srgbClr val="DC4B00"/>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A4A4A"/>
              </a:solidFill>
            </a:endParaRPr>
          </a:p>
        </p:txBody>
      </p:sp>
      <p:sp>
        <p:nvSpPr>
          <p:cNvPr id="16" name="Rectangle 15">
            <a:extLst>
              <a:ext uri="{FF2B5EF4-FFF2-40B4-BE49-F238E27FC236}">
                <a16:creationId xmlns:a16="http://schemas.microsoft.com/office/drawing/2014/main" id="{E2BB58AD-1428-26E8-E566-1C1789597DA5}"/>
              </a:ext>
            </a:extLst>
          </p:cNvPr>
          <p:cNvSpPr/>
          <p:nvPr/>
        </p:nvSpPr>
        <p:spPr>
          <a:xfrm>
            <a:off x="9210253" y="3444110"/>
            <a:ext cx="326568" cy="326568"/>
          </a:xfrm>
          <a:prstGeom prst="rect">
            <a:avLst/>
          </a:prstGeom>
          <a:solidFill>
            <a:srgbClr val="3C6CCC"/>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rgbClr val="4A4A4A"/>
              </a:solidFill>
            </a:endParaRPr>
          </a:p>
        </p:txBody>
      </p:sp>
      <p:sp>
        <p:nvSpPr>
          <p:cNvPr id="20" name="TextBox 19">
            <a:extLst>
              <a:ext uri="{FF2B5EF4-FFF2-40B4-BE49-F238E27FC236}">
                <a16:creationId xmlns:a16="http://schemas.microsoft.com/office/drawing/2014/main" id="{A7E67C97-5F54-39B9-362D-8412601AB315}"/>
              </a:ext>
            </a:extLst>
          </p:cNvPr>
          <p:cNvSpPr txBox="1"/>
          <p:nvPr/>
        </p:nvSpPr>
        <p:spPr>
          <a:xfrm>
            <a:off x="5840355" y="3393182"/>
            <a:ext cx="1290824" cy="523220"/>
          </a:xfrm>
          <a:prstGeom prst="rect">
            <a:avLst/>
          </a:prstGeom>
          <a:noFill/>
          <a:effectLst/>
        </p:spPr>
        <p:txBody>
          <a:bodyPr wrap="square">
            <a:spAutoFit/>
          </a:bodyPr>
          <a:lstStyle/>
          <a:p>
            <a:r>
              <a:rPr lang="en-US" sz="2800" dirty="0">
                <a:solidFill>
                  <a:srgbClr val="4A4A4A"/>
                </a:solidFill>
              </a:rPr>
              <a:t>Trend</a:t>
            </a:r>
          </a:p>
        </p:txBody>
      </p:sp>
      <p:sp>
        <p:nvSpPr>
          <p:cNvPr id="22" name="Oval 21">
            <a:extLst>
              <a:ext uri="{FF2B5EF4-FFF2-40B4-BE49-F238E27FC236}">
                <a16:creationId xmlns:a16="http://schemas.microsoft.com/office/drawing/2014/main" id="{646A25C6-C888-3BDE-14BC-1EC5AD5D1A80}"/>
              </a:ext>
            </a:extLst>
          </p:cNvPr>
          <p:cNvSpPr/>
          <p:nvPr/>
        </p:nvSpPr>
        <p:spPr>
          <a:xfrm>
            <a:off x="3987281" y="3197592"/>
            <a:ext cx="457200" cy="457200"/>
          </a:xfrm>
          <a:prstGeom prst="ellipse">
            <a:avLst/>
          </a:prstGeom>
          <a:solidFill>
            <a:srgbClr val="B5A600"/>
          </a:solidFill>
          <a:ln>
            <a:solidFill>
              <a:srgbClr val="B5A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4A4A4A"/>
              </a:solidFill>
            </a:endParaRPr>
          </a:p>
        </p:txBody>
      </p:sp>
      <p:sp>
        <p:nvSpPr>
          <p:cNvPr id="23" name="Oval 22">
            <a:extLst>
              <a:ext uri="{FF2B5EF4-FFF2-40B4-BE49-F238E27FC236}">
                <a16:creationId xmlns:a16="http://schemas.microsoft.com/office/drawing/2014/main" id="{34DD8769-AE89-DBE3-C217-D68F4BD0DD09}"/>
              </a:ext>
            </a:extLst>
          </p:cNvPr>
          <p:cNvSpPr/>
          <p:nvPr/>
        </p:nvSpPr>
        <p:spPr>
          <a:xfrm>
            <a:off x="3335554" y="3446619"/>
            <a:ext cx="778414" cy="778414"/>
          </a:xfrm>
          <a:prstGeom prst="ellipse">
            <a:avLst/>
          </a:prstGeom>
          <a:noFill/>
          <a:ln w="57150">
            <a:solidFill>
              <a:srgbClr val="3C6C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4A4A4A"/>
              </a:solidFill>
            </a:endParaRPr>
          </a:p>
        </p:txBody>
      </p:sp>
      <p:sp>
        <p:nvSpPr>
          <p:cNvPr id="24" name="Oval 23">
            <a:extLst>
              <a:ext uri="{FF2B5EF4-FFF2-40B4-BE49-F238E27FC236}">
                <a16:creationId xmlns:a16="http://schemas.microsoft.com/office/drawing/2014/main" id="{D09EA9D2-9497-D486-7532-F72F293D6F2C}"/>
              </a:ext>
            </a:extLst>
          </p:cNvPr>
          <p:cNvSpPr/>
          <p:nvPr/>
        </p:nvSpPr>
        <p:spPr>
          <a:xfrm>
            <a:off x="4152526" y="3654792"/>
            <a:ext cx="262521" cy="262521"/>
          </a:xfrm>
          <a:prstGeom prst="ellipse">
            <a:avLst/>
          </a:prstGeom>
          <a:solidFill>
            <a:srgbClr val="DC4B00"/>
          </a:solidFill>
          <a:ln>
            <a:solidFill>
              <a:srgbClr val="DC4B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4A4A4A"/>
              </a:solidFill>
            </a:endParaRPr>
          </a:p>
        </p:txBody>
      </p:sp>
      <p:sp>
        <p:nvSpPr>
          <p:cNvPr id="25" name="TextBox 24">
            <a:extLst>
              <a:ext uri="{FF2B5EF4-FFF2-40B4-BE49-F238E27FC236}">
                <a16:creationId xmlns:a16="http://schemas.microsoft.com/office/drawing/2014/main" id="{1A6A7030-22A0-E0A8-6E6C-B38814FD882C}"/>
              </a:ext>
            </a:extLst>
          </p:cNvPr>
          <p:cNvSpPr txBox="1"/>
          <p:nvPr/>
        </p:nvSpPr>
        <p:spPr>
          <a:xfrm>
            <a:off x="845588" y="3255545"/>
            <a:ext cx="2412509" cy="830997"/>
          </a:xfrm>
          <a:prstGeom prst="rect">
            <a:avLst/>
          </a:prstGeom>
          <a:noFill/>
          <a:effectLst/>
        </p:spPr>
        <p:txBody>
          <a:bodyPr wrap="square">
            <a:spAutoFit/>
          </a:bodyPr>
          <a:lstStyle/>
          <a:p>
            <a:r>
              <a:rPr lang="en-US" sz="2400" dirty="0">
                <a:solidFill>
                  <a:srgbClr val="4A4A4A"/>
                </a:solidFill>
              </a:rPr>
              <a:t>Change in votes for each party</a:t>
            </a:r>
          </a:p>
        </p:txBody>
      </p:sp>
    </p:spTree>
    <p:extLst>
      <p:ext uri="{BB962C8B-B14F-4D97-AF65-F5344CB8AC3E}">
        <p14:creationId xmlns:p14="http://schemas.microsoft.com/office/powerpoint/2010/main" val="2742778048"/>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79F560-FB48-88A5-0EC4-567860B59D0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5DB9005-F1A7-A18F-4C99-D50334EA7494}"/>
              </a:ext>
            </a:extLst>
          </p:cNvPr>
          <p:cNvSpPr>
            <a:spLocks noGrp="1"/>
          </p:cNvSpPr>
          <p:nvPr>
            <p:ph type="body" idx="1"/>
          </p:nvPr>
        </p:nvSpPr>
        <p:spPr/>
        <p:txBody>
          <a:bodyPr/>
          <a:lstStyle/>
          <a:p>
            <a:r>
              <a:rPr lang="en-US" dirty="0"/>
              <a:t>The trend box symbols</a:t>
            </a:r>
          </a:p>
        </p:txBody>
      </p:sp>
      <p:sp>
        <p:nvSpPr>
          <p:cNvPr id="3" name="Title 2">
            <a:extLst>
              <a:ext uri="{FF2B5EF4-FFF2-40B4-BE49-F238E27FC236}">
                <a16:creationId xmlns:a16="http://schemas.microsoft.com/office/drawing/2014/main" id="{8BD25207-537C-764B-800C-E6EA233494B7}"/>
              </a:ext>
            </a:extLst>
          </p:cNvPr>
          <p:cNvSpPr>
            <a:spLocks noGrp="1"/>
          </p:cNvSpPr>
          <p:nvPr>
            <p:ph type="title"/>
          </p:nvPr>
        </p:nvSpPr>
        <p:spPr/>
        <p:txBody>
          <a:bodyPr/>
          <a:lstStyle/>
          <a:p>
            <a:r>
              <a:rPr lang="en-US" dirty="0"/>
              <a:t>How it’s made</a:t>
            </a:r>
          </a:p>
        </p:txBody>
      </p:sp>
    </p:spTree>
    <p:extLst>
      <p:ext uri="{BB962C8B-B14F-4D97-AF65-F5344CB8AC3E}">
        <p14:creationId xmlns:p14="http://schemas.microsoft.com/office/powerpoint/2010/main" val="4021862138"/>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19878-B0E6-D2C4-A2E2-399BC13B21DD}"/>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112D79E5-F7D2-36FA-1E50-71973D2F8215}"/>
              </a:ext>
            </a:extLst>
          </p:cNvPr>
          <p:cNvSpPr>
            <a:spLocks noGrp="1"/>
          </p:cNvSpPr>
          <p:nvPr>
            <p:ph type="title"/>
          </p:nvPr>
        </p:nvSpPr>
        <p:spPr>
          <a:xfrm>
            <a:off x="914400" y="945178"/>
            <a:ext cx="10369296" cy="430887"/>
          </a:xfrm>
        </p:spPr>
        <p:txBody>
          <a:bodyPr/>
          <a:lstStyle/>
          <a:p>
            <a:r>
              <a:rPr lang="en-US" sz="2800" b="0" dirty="0">
                <a:solidFill>
                  <a:srgbClr val="4A4A4A"/>
                </a:solidFill>
              </a:rPr>
              <a:t>1. </a:t>
            </a:r>
            <a:r>
              <a:rPr lang="en-US" sz="2800" dirty="0">
                <a:solidFill>
                  <a:srgbClr val="4A4A4A"/>
                </a:solidFill>
              </a:rPr>
              <a:t>Create a renderer</a:t>
            </a:r>
            <a:endParaRPr lang="en-US" sz="2800" b="0" dirty="0">
              <a:solidFill>
                <a:srgbClr val="4A4A4A"/>
              </a:solidFill>
            </a:endParaRPr>
          </a:p>
        </p:txBody>
      </p:sp>
      <p:sp>
        <p:nvSpPr>
          <p:cNvPr id="3" name="Text Placeholder 2">
            <a:extLst>
              <a:ext uri="{FF2B5EF4-FFF2-40B4-BE49-F238E27FC236}">
                <a16:creationId xmlns:a16="http://schemas.microsoft.com/office/drawing/2014/main" id="{BC2958CB-EFD0-A304-84C0-596ABED42067}"/>
              </a:ext>
            </a:extLst>
          </p:cNvPr>
          <p:cNvSpPr>
            <a:spLocks noGrp="1"/>
          </p:cNvSpPr>
          <p:nvPr>
            <p:ph type="body" sz="quarter" idx="11"/>
          </p:nvPr>
        </p:nvSpPr>
        <p:spPr/>
        <p:txBody>
          <a:bodyPr/>
          <a:lstStyle/>
          <a:p>
            <a:endParaRPr lang="en-US" dirty="0"/>
          </a:p>
        </p:txBody>
      </p:sp>
      <p:sp>
        <p:nvSpPr>
          <p:cNvPr id="4" name="TextBox 3">
            <a:extLst>
              <a:ext uri="{FF2B5EF4-FFF2-40B4-BE49-F238E27FC236}">
                <a16:creationId xmlns:a16="http://schemas.microsoft.com/office/drawing/2014/main" id="{9F88D35F-0922-DBFB-4EBB-5BE96FFCD7B8}"/>
              </a:ext>
            </a:extLst>
          </p:cNvPr>
          <p:cNvSpPr txBox="1"/>
          <p:nvPr/>
        </p:nvSpPr>
        <p:spPr>
          <a:xfrm>
            <a:off x="911352" y="2688816"/>
            <a:ext cx="10369295" cy="1706557"/>
          </a:xfrm>
          <a:prstGeom prst="rect">
            <a:avLst/>
          </a:prstGeom>
          <a:solidFill>
            <a:schemeClr val="bg1">
              <a:lumMod val="95000"/>
            </a:schemeClr>
          </a:solidFill>
          <a:effectLst/>
        </p:spPr>
        <p:txBody>
          <a:bodyPr wrap="square">
            <a:spAutoFit/>
          </a:bodyPr>
          <a:lstStyle/>
          <a:p>
            <a:pPr>
              <a:lnSpc>
                <a:spcPct val="150000"/>
              </a:lnSpc>
              <a:buNone/>
            </a:pPr>
            <a:r>
              <a:rPr lang="en-US" b="0" dirty="0">
                <a:solidFill>
                  <a:srgbClr val="0000FF"/>
                </a:solidFill>
                <a:effectLst/>
                <a:latin typeface="Menlo" panose="020B0609030804020204" pitchFamily="49" charset="0"/>
              </a:rPr>
              <a:t>const</a:t>
            </a:r>
            <a:r>
              <a:rPr lang="en-US" b="0" dirty="0">
                <a:solidFill>
                  <a:srgbClr val="000000"/>
                </a:solidFill>
                <a:effectLst/>
                <a:latin typeface="Menlo" panose="020B0609030804020204" pitchFamily="49" charset="0"/>
              </a:rPr>
              <a:t> </a:t>
            </a:r>
            <a:r>
              <a:rPr lang="en-US" b="0" dirty="0" err="1">
                <a:solidFill>
                  <a:srgbClr val="0070C1"/>
                </a:solidFill>
                <a:effectLst/>
                <a:latin typeface="Menlo" panose="020B0609030804020204" pitchFamily="49" charset="0"/>
              </a:rPr>
              <a:t>customRenderer</a:t>
            </a:r>
            <a:r>
              <a:rPr lang="en-US" b="0" dirty="0">
                <a:solidFill>
                  <a:srgbClr val="000000"/>
                </a:solidFill>
                <a:effectLst/>
                <a:latin typeface="Menlo" panose="020B0609030804020204" pitchFamily="49" charset="0"/>
              </a:rPr>
              <a:t> = </a:t>
            </a:r>
            <a:r>
              <a:rPr lang="en-US" b="0" dirty="0">
                <a:solidFill>
                  <a:srgbClr val="0000FF"/>
                </a:solidFill>
                <a:effectLst/>
                <a:latin typeface="Menlo" panose="020B0609030804020204" pitchFamily="49" charset="0"/>
              </a:rPr>
              <a:t>new</a:t>
            </a:r>
            <a:r>
              <a:rPr lang="en-US" b="0" dirty="0">
                <a:solidFill>
                  <a:srgbClr val="000000"/>
                </a:solidFill>
                <a:effectLst/>
                <a:latin typeface="Menlo" panose="020B0609030804020204" pitchFamily="49" charset="0"/>
              </a:rPr>
              <a:t> </a:t>
            </a:r>
            <a:r>
              <a:rPr lang="en-US" b="0" dirty="0" err="1">
                <a:solidFill>
                  <a:srgbClr val="795E26"/>
                </a:solidFill>
                <a:effectLst/>
                <a:latin typeface="Menlo" panose="020B0609030804020204" pitchFamily="49" charset="0"/>
              </a:rPr>
              <a:t>SimpleRenderer</a:t>
            </a:r>
            <a:r>
              <a:rPr lang="en-US" b="0" dirty="0">
                <a:solidFill>
                  <a:srgbClr val="000000"/>
                </a:solidFill>
                <a:effectLst/>
                <a:latin typeface="Menlo" panose="020B0609030804020204" pitchFamily="49" charset="0"/>
              </a:rPr>
              <a:t>({</a:t>
            </a:r>
          </a:p>
          <a:p>
            <a:pPr>
              <a:lnSpc>
                <a:spcPct val="150000"/>
              </a:lnSpc>
              <a:buNone/>
            </a:pPr>
            <a:r>
              <a:rPr lang="en-US" b="0" dirty="0">
                <a:solidFill>
                  <a:srgbClr val="001080"/>
                </a:solidFill>
                <a:effectLst/>
                <a:latin typeface="Menlo" panose="020B0609030804020204" pitchFamily="49" charset="0"/>
              </a:rPr>
              <a:t>  symbol:</a:t>
            </a:r>
            <a:r>
              <a:rPr lang="en-US" b="0" dirty="0">
                <a:solidFill>
                  <a:srgbClr val="000000"/>
                </a:solidFill>
                <a:effectLst/>
                <a:latin typeface="Menlo" panose="020B0609030804020204" pitchFamily="49" charset="0"/>
              </a:rPr>
              <a:t> </a:t>
            </a:r>
            <a:r>
              <a:rPr lang="en-US" b="0" dirty="0">
                <a:solidFill>
                  <a:srgbClr val="0000FF"/>
                </a:solidFill>
                <a:effectLst/>
                <a:latin typeface="Menlo" panose="020B0609030804020204" pitchFamily="49" charset="0"/>
              </a:rPr>
              <a:t>new</a:t>
            </a:r>
            <a:r>
              <a:rPr lang="en-US" b="0" dirty="0">
                <a:solidFill>
                  <a:srgbClr val="000000"/>
                </a:solidFill>
                <a:effectLst/>
                <a:latin typeface="Menlo" panose="020B0609030804020204" pitchFamily="49" charset="0"/>
              </a:rPr>
              <a:t> </a:t>
            </a:r>
            <a:r>
              <a:rPr lang="en-US" b="0" dirty="0" err="1">
                <a:solidFill>
                  <a:srgbClr val="795E26"/>
                </a:solidFill>
                <a:effectLst/>
                <a:latin typeface="Menlo" panose="020B0609030804020204" pitchFamily="49" charset="0"/>
              </a:rPr>
              <a:t>CIMSymbol</a:t>
            </a:r>
            <a:r>
              <a:rPr lang="en-US" b="0" dirty="0">
                <a:solidFill>
                  <a:srgbClr val="000000"/>
                </a:solidFill>
                <a:effectLst/>
                <a:latin typeface="Menlo" panose="020B0609030804020204" pitchFamily="49" charset="0"/>
              </a:rPr>
              <a:t>(), </a:t>
            </a:r>
            <a:r>
              <a:rPr lang="en-US" b="0" dirty="0">
                <a:solidFill>
                  <a:srgbClr val="008000"/>
                </a:solidFill>
                <a:effectLst/>
                <a:latin typeface="Menlo" panose="020B0609030804020204" pitchFamily="49" charset="0"/>
              </a:rPr>
              <a:t>// define symbol here</a:t>
            </a:r>
            <a:endParaRPr lang="en-US" b="0" dirty="0">
              <a:solidFill>
                <a:srgbClr val="000000"/>
              </a:solidFill>
              <a:effectLst/>
              <a:latin typeface="Menlo" panose="020B0609030804020204" pitchFamily="49" charset="0"/>
            </a:endParaRPr>
          </a:p>
          <a:p>
            <a:pPr>
              <a:lnSpc>
                <a:spcPct val="150000"/>
              </a:lnSpc>
              <a:buNone/>
            </a:pPr>
            <a:r>
              <a:rPr lang="en-US" b="0" dirty="0">
                <a:solidFill>
                  <a:srgbClr val="001080"/>
                </a:solidFill>
                <a:effectLst/>
                <a:latin typeface="Menlo" panose="020B0609030804020204" pitchFamily="49" charset="0"/>
              </a:rPr>
              <a:t>  label:</a:t>
            </a:r>
            <a:r>
              <a:rPr lang="en-US" b="0" dirty="0">
                <a:solidFill>
                  <a:srgbClr val="000000"/>
                </a:solidFill>
                <a:effectLst/>
                <a:latin typeface="Menlo" panose="020B0609030804020204" pitchFamily="49" charset="0"/>
              </a:rPr>
              <a:t> </a:t>
            </a:r>
            <a:r>
              <a:rPr lang="en-US" b="0" dirty="0">
                <a:solidFill>
                  <a:srgbClr val="A31515"/>
                </a:solidFill>
                <a:effectLst/>
                <a:latin typeface="Menlo" panose="020B0609030804020204" pitchFamily="49" charset="0"/>
              </a:rPr>
              <a:t>"Counties"</a:t>
            </a:r>
            <a:r>
              <a:rPr lang="en-US" b="0" dirty="0">
                <a:solidFill>
                  <a:srgbClr val="000000"/>
                </a:solidFill>
                <a:effectLst/>
                <a:latin typeface="Menlo" panose="020B0609030804020204" pitchFamily="49" charset="0"/>
              </a:rPr>
              <a:t> </a:t>
            </a:r>
            <a:r>
              <a:rPr lang="en-US" b="0" dirty="0">
                <a:solidFill>
                  <a:srgbClr val="008000"/>
                </a:solidFill>
                <a:effectLst/>
                <a:latin typeface="Menlo" panose="020B0609030804020204" pitchFamily="49" charset="0"/>
              </a:rPr>
              <a:t>// this will appear next to the symbol in the legend</a:t>
            </a:r>
            <a:endParaRPr lang="en-US" b="0" dirty="0">
              <a:solidFill>
                <a:srgbClr val="000000"/>
              </a:solidFill>
              <a:effectLst/>
              <a:latin typeface="Menlo" panose="020B0609030804020204" pitchFamily="49" charset="0"/>
            </a:endParaRPr>
          </a:p>
          <a:p>
            <a:pPr>
              <a:lnSpc>
                <a:spcPct val="150000"/>
              </a:lnSpc>
            </a:pPr>
            <a:r>
              <a:rPr lang="en-US" b="0" dirty="0">
                <a:solidFill>
                  <a:srgbClr val="000000"/>
                </a:solidFill>
                <a:effectLst/>
                <a:latin typeface="Menlo" panose="020B0609030804020204" pitchFamily="49" charset="0"/>
              </a:rPr>
              <a:t>});</a:t>
            </a:r>
          </a:p>
        </p:txBody>
      </p:sp>
    </p:spTree>
    <p:extLst>
      <p:ext uri="{BB962C8B-B14F-4D97-AF65-F5344CB8AC3E}">
        <p14:creationId xmlns:p14="http://schemas.microsoft.com/office/powerpoint/2010/main" val="1971013889"/>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D1AB9-16EA-9122-7935-99FB5651620A}"/>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729C1995-A74D-FF03-54F7-D4303A0BD087}"/>
              </a:ext>
            </a:extLst>
          </p:cNvPr>
          <p:cNvSpPr>
            <a:spLocks noGrp="1"/>
          </p:cNvSpPr>
          <p:nvPr>
            <p:ph type="title"/>
          </p:nvPr>
        </p:nvSpPr>
        <p:spPr>
          <a:xfrm>
            <a:off x="459140" y="531127"/>
            <a:ext cx="10369296" cy="430887"/>
          </a:xfrm>
        </p:spPr>
        <p:txBody>
          <a:bodyPr/>
          <a:lstStyle/>
          <a:p>
            <a:r>
              <a:rPr lang="en-US" sz="2800" b="0" dirty="0">
                <a:solidFill>
                  <a:schemeClr val="tx1">
                    <a:lumMod val="75000"/>
                    <a:lumOff val="25000"/>
                  </a:schemeClr>
                </a:solidFill>
              </a:rPr>
              <a:t>2. Create a </a:t>
            </a:r>
            <a:r>
              <a:rPr lang="en-US" sz="2800" b="0" dirty="0" err="1">
                <a:solidFill>
                  <a:schemeClr val="tx1">
                    <a:lumMod val="75000"/>
                    <a:lumOff val="25000"/>
                  </a:schemeClr>
                </a:solidFill>
              </a:rPr>
              <a:t>CIMSymbol</a:t>
            </a:r>
            <a:endParaRPr lang="en-US" sz="2800" b="0" dirty="0">
              <a:solidFill>
                <a:schemeClr val="tx1">
                  <a:lumMod val="75000"/>
                  <a:lumOff val="25000"/>
                </a:schemeClr>
              </a:solidFill>
            </a:endParaRPr>
          </a:p>
        </p:txBody>
      </p:sp>
      <p:sp>
        <p:nvSpPr>
          <p:cNvPr id="3" name="Text Placeholder 2">
            <a:extLst>
              <a:ext uri="{FF2B5EF4-FFF2-40B4-BE49-F238E27FC236}">
                <a16:creationId xmlns:a16="http://schemas.microsoft.com/office/drawing/2014/main" id="{32D51513-5433-60E6-B2D1-1D5665BC836C}"/>
              </a:ext>
            </a:extLst>
          </p:cNvPr>
          <p:cNvSpPr>
            <a:spLocks noGrp="1"/>
          </p:cNvSpPr>
          <p:nvPr>
            <p:ph type="body" sz="quarter" idx="11"/>
          </p:nvPr>
        </p:nvSpPr>
        <p:spPr/>
        <p:txBody>
          <a:bodyPr/>
          <a:lstStyle/>
          <a:p>
            <a:endParaRPr lang="en-US"/>
          </a:p>
        </p:txBody>
      </p:sp>
      <p:pic>
        <p:nvPicPr>
          <p:cNvPr id="3074" name="Picture 2" descr="A preview showing the default symbol for each election result.">
            <a:extLst>
              <a:ext uri="{FF2B5EF4-FFF2-40B4-BE49-F238E27FC236}">
                <a16:creationId xmlns:a16="http://schemas.microsoft.com/office/drawing/2014/main" id="{024D33A7-9A10-F746-307B-D3E4F32A08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9140" y="1471216"/>
            <a:ext cx="7076860" cy="299676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61AA9C45-AE16-A857-D188-B8CA0CC3A8A2}"/>
              </a:ext>
            </a:extLst>
          </p:cNvPr>
          <p:cNvGraphicFramePr>
            <a:graphicFrameLocks noGrp="1"/>
          </p:cNvGraphicFramePr>
          <p:nvPr>
            <p:extLst>
              <p:ext uri="{D42A27DB-BD31-4B8C-83A1-F6EECF244321}">
                <p14:modId xmlns:p14="http://schemas.microsoft.com/office/powerpoint/2010/main" val="3305835278"/>
              </p:ext>
            </p:extLst>
          </p:nvPr>
        </p:nvGraphicFramePr>
        <p:xfrm>
          <a:off x="459140" y="4579388"/>
          <a:ext cx="7427194" cy="2194560"/>
        </p:xfrm>
        <a:graphic>
          <a:graphicData uri="http://schemas.openxmlformats.org/drawingml/2006/table">
            <a:tbl>
              <a:tblPr/>
              <a:tblGrid>
                <a:gridCol w="3713597">
                  <a:extLst>
                    <a:ext uri="{9D8B030D-6E8A-4147-A177-3AD203B41FA5}">
                      <a16:colId xmlns:a16="http://schemas.microsoft.com/office/drawing/2014/main" val="277105740"/>
                    </a:ext>
                  </a:extLst>
                </a:gridCol>
                <a:gridCol w="3713597">
                  <a:extLst>
                    <a:ext uri="{9D8B030D-6E8A-4147-A177-3AD203B41FA5}">
                      <a16:colId xmlns:a16="http://schemas.microsoft.com/office/drawing/2014/main" val="4258192847"/>
                    </a:ext>
                  </a:extLst>
                </a:gridCol>
              </a:tblGrid>
              <a:tr h="0">
                <a:tc>
                  <a:txBody>
                    <a:bodyPr/>
                    <a:lstStyle/>
                    <a:p>
                      <a:r>
                        <a:rPr lang="en-US" b="1" dirty="0" err="1">
                          <a:solidFill>
                            <a:srgbClr val="4A4A4A"/>
                          </a:solidFill>
                          <a:effectLst/>
                        </a:rPr>
                        <a:t>primitiveName</a:t>
                      </a:r>
                      <a:endParaRPr lang="en-US" b="1" dirty="0">
                        <a:solidFill>
                          <a:srgbClr val="4A4A4A"/>
                        </a:solidFill>
                        <a:effectLst/>
                      </a:endParaRP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b="1" dirty="0" err="1">
                          <a:solidFill>
                            <a:srgbClr val="4A4A4A"/>
                          </a:solidFill>
                          <a:effectLst/>
                        </a:rPr>
                        <a:t>offsetX</a:t>
                      </a:r>
                      <a:endParaRPr lang="en-US" b="1" dirty="0">
                        <a:solidFill>
                          <a:srgbClr val="4A4A4A"/>
                        </a:solidFill>
                        <a:effectLst/>
                      </a:endParaRP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2165703530"/>
                  </a:ext>
                </a:extLst>
              </a:tr>
              <a:tr h="0">
                <a:tc>
                  <a:txBody>
                    <a:bodyPr/>
                    <a:lstStyle/>
                    <a:p>
                      <a:r>
                        <a:rPr lang="en-US" b="0" dirty="0">
                          <a:solidFill>
                            <a:srgbClr val="4A4A4A"/>
                          </a:solidFill>
                          <a:effectLst/>
                        </a:rPr>
                        <a:t>election-2004</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b="0">
                          <a:solidFill>
                            <a:srgbClr val="4A4A4A"/>
                          </a:solidFill>
                          <a:effectLst/>
                        </a:rPr>
                        <a:t>-2 * size</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281057273"/>
                  </a:ext>
                </a:extLst>
              </a:tr>
              <a:tr h="0">
                <a:tc>
                  <a:txBody>
                    <a:bodyPr/>
                    <a:lstStyle/>
                    <a:p>
                      <a:r>
                        <a:rPr lang="en-US" b="0" dirty="0">
                          <a:solidFill>
                            <a:srgbClr val="4A4A4A"/>
                          </a:solidFill>
                          <a:effectLst/>
                        </a:rPr>
                        <a:t>election-2008</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b="0" dirty="0">
                          <a:solidFill>
                            <a:srgbClr val="4A4A4A"/>
                          </a:solidFill>
                          <a:effectLst/>
                        </a:rPr>
                        <a:t>-1 * size</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674886673"/>
                  </a:ext>
                </a:extLst>
              </a:tr>
              <a:tr h="0">
                <a:tc>
                  <a:txBody>
                    <a:bodyPr/>
                    <a:lstStyle/>
                    <a:p>
                      <a:r>
                        <a:rPr lang="en-US" b="0">
                          <a:solidFill>
                            <a:srgbClr val="4A4A4A"/>
                          </a:solidFill>
                          <a:effectLst/>
                        </a:rPr>
                        <a:t>election-2012</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b="0">
                          <a:solidFill>
                            <a:srgbClr val="4A4A4A"/>
                          </a:solidFill>
                          <a:effectLst/>
                        </a:rPr>
                        <a:t>0</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2969743103"/>
                  </a:ext>
                </a:extLst>
              </a:tr>
              <a:tr h="0">
                <a:tc>
                  <a:txBody>
                    <a:bodyPr/>
                    <a:lstStyle/>
                    <a:p>
                      <a:r>
                        <a:rPr lang="en-US" b="0">
                          <a:solidFill>
                            <a:srgbClr val="4A4A4A"/>
                          </a:solidFill>
                          <a:effectLst/>
                        </a:rPr>
                        <a:t>election-2016</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b="0" dirty="0">
                          <a:solidFill>
                            <a:srgbClr val="4A4A4A"/>
                          </a:solidFill>
                          <a:effectLst/>
                        </a:rPr>
                        <a:t>1 * size</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4283890241"/>
                  </a:ext>
                </a:extLst>
              </a:tr>
              <a:tr h="0">
                <a:tc>
                  <a:txBody>
                    <a:bodyPr/>
                    <a:lstStyle/>
                    <a:p>
                      <a:r>
                        <a:rPr lang="en-US" b="0">
                          <a:solidFill>
                            <a:srgbClr val="4A4A4A"/>
                          </a:solidFill>
                          <a:effectLst/>
                        </a:rPr>
                        <a:t>election-2020</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a:noFill/>
                    </a:lnB>
                    <a:solidFill>
                      <a:srgbClr val="FFFFFF"/>
                    </a:solidFill>
                  </a:tcPr>
                </a:tc>
                <a:tc>
                  <a:txBody>
                    <a:bodyPr/>
                    <a:lstStyle/>
                    <a:p>
                      <a:r>
                        <a:rPr lang="en-US" b="0" dirty="0">
                          <a:solidFill>
                            <a:srgbClr val="4A4A4A"/>
                          </a:solidFill>
                          <a:effectLst/>
                        </a:rPr>
                        <a:t>2 * size</a:t>
                      </a:r>
                    </a:p>
                  </a:txBody>
                  <a:tcPr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082536525"/>
                  </a:ext>
                </a:extLst>
              </a:tr>
            </a:tbl>
          </a:graphicData>
        </a:graphic>
      </p:graphicFrame>
      <p:pic>
        <p:nvPicPr>
          <p:cNvPr id="4" name="Picture 3">
            <a:extLst>
              <a:ext uri="{FF2B5EF4-FFF2-40B4-BE49-F238E27FC236}">
                <a16:creationId xmlns:a16="http://schemas.microsoft.com/office/drawing/2014/main" id="{9A9730E3-0F25-4199-BE91-A88F0CA7FF4B}"/>
              </a:ext>
            </a:extLst>
          </p:cNvPr>
          <p:cNvPicPr>
            <a:picLocks noChangeAspect="1"/>
          </p:cNvPicPr>
          <p:nvPr/>
        </p:nvPicPr>
        <p:blipFill>
          <a:blip r:embed="rId4"/>
          <a:stretch>
            <a:fillRect/>
          </a:stretch>
        </p:blipFill>
        <p:spPr>
          <a:xfrm>
            <a:off x="7148517" y="1854010"/>
            <a:ext cx="4782046" cy="4444362"/>
          </a:xfrm>
          <a:prstGeom prst="rect">
            <a:avLst/>
          </a:prstGeom>
        </p:spPr>
      </p:pic>
    </p:spTree>
    <p:extLst>
      <p:ext uri="{BB962C8B-B14F-4D97-AF65-F5344CB8AC3E}">
        <p14:creationId xmlns:p14="http://schemas.microsoft.com/office/powerpoint/2010/main" val="353816483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353C0-93AF-363E-54E5-685C2803D2E5}"/>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8AE85CBE-CAE5-D9A9-A999-D35A1AE6415A}"/>
              </a:ext>
            </a:extLst>
          </p:cNvPr>
          <p:cNvSpPr>
            <a:spLocks noGrp="1"/>
          </p:cNvSpPr>
          <p:nvPr>
            <p:ph type="title"/>
          </p:nvPr>
        </p:nvSpPr>
        <p:spPr>
          <a:xfrm>
            <a:off x="590177" y="588404"/>
            <a:ext cx="10369296" cy="430887"/>
          </a:xfrm>
        </p:spPr>
        <p:txBody>
          <a:bodyPr/>
          <a:lstStyle/>
          <a:p>
            <a:r>
              <a:rPr lang="en-US" sz="2800" b="0" dirty="0">
                <a:solidFill>
                  <a:schemeClr val="tx1">
                    <a:lumMod val="75000"/>
                    <a:lumOff val="25000"/>
                  </a:schemeClr>
                </a:solidFill>
              </a:rPr>
              <a:t>3. Define primitive overrides</a:t>
            </a:r>
          </a:p>
        </p:txBody>
      </p:sp>
      <p:sp>
        <p:nvSpPr>
          <p:cNvPr id="3" name="Text Placeholder 2">
            <a:extLst>
              <a:ext uri="{FF2B5EF4-FFF2-40B4-BE49-F238E27FC236}">
                <a16:creationId xmlns:a16="http://schemas.microsoft.com/office/drawing/2014/main" id="{CEA505E9-A3F8-BBAA-EF30-747D5DD6D146}"/>
              </a:ext>
            </a:extLst>
          </p:cNvPr>
          <p:cNvSpPr>
            <a:spLocks noGrp="1"/>
          </p:cNvSpPr>
          <p:nvPr>
            <p:ph type="body" sz="quarter" idx="11"/>
          </p:nvPr>
        </p:nvSpPr>
        <p:spPr>
          <a:xfrm>
            <a:off x="590177" y="1042258"/>
            <a:ext cx="10369296" cy="276999"/>
          </a:xfrm>
        </p:spPr>
        <p:txBody>
          <a:bodyPr/>
          <a:lstStyle/>
          <a:p>
            <a:r>
              <a:rPr lang="en-US" dirty="0"/>
              <a:t>Color – to show winner</a:t>
            </a:r>
          </a:p>
        </p:txBody>
      </p:sp>
      <p:pic>
        <p:nvPicPr>
          <p:cNvPr id="5122" name="Picture 2" descr="Each square represents the result of a presidential election for a test area.">
            <a:extLst>
              <a:ext uri="{FF2B5EF4-FFF2-40B4-BE49-F238E27FC236}">
                <a16:creationId xmlns:a16="http://schemas.microsoft.com/office/drawing/2014/main" id="{ECC3A5D4-16FD-E419-6074-6D24B5A86B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177" y="1852784"/>
            <a:ext cx="5918200" cy="1549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F55BB93-096A-B774-31FA-8D5360644FCE}"/>
              </a:ext>
            </a:extLst>
          </p:cNvPr>
          <p:cNvSpPr txBox="1"/>
          <p:nvPr/>
        </p:nvSpPr>
        <p:spPr>
          <a:xfrm>
            <a:off x="590177" y="3554062"/>
            <a:ext cx="5918200" cy="3139321"/>
          </a:xfrm>
          <a:prstGeom prst="rect">
            <a:avLst/>
          </a:prstGeom>
          <a:solidFill>
            <a:schemeClr val="bg1">
              <a:lumMod val="95000"/>
            </a:schemeClr>
          </a:solidFill>
          <a:effectLst/>
        </p:spPr>
        <p:txBody>
          <a:bodyPr wrap="square">
            <a:spAutoFit/>
          </a:bodyPr>
          <a:lstStyle/>
          <a:p>
            <a:r>
              <a:rPr lang="en-US" b="0" i="0" dirty="0">
                <a:solidFill>
                  <a:srgbClr val="D73A49"/>
                </a:solidFill>
                <a:effectLst/>
                <a:latin typeface="Consolas" panose="020B0609020204030204" pitchFamily="49" charset="0"/>
              </a:rPr>
              <a:t>const</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colorOverride</a:t>
            </a:r>
            <a:r>
              <a:rPr lang="en-US" b="0" i="0" dirty="0">
                <a:solidFill>
                  <a:srgbClr val="4A4A4A"/>
                </a:solidFill>
                <a:effectLst/>
                <a:latin typeface="Consolas" panose="020B0609020204030204" pitchFamily="49" charset="0"/>
              </a:rPr>
              <a:t> =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CIMPrimitiveOverride</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primitiveName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"election-2016"</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propertyName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"Color"</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valueExpressionInfo</a:t>
            </a:r>
            <a:r>
              <a:rPr lang="en-US" b="0" i="0" dirty="0">
                <a:solidFill>
                  <a:srgbClr val="4A4A4A"/>
                </a:solidFill>
                <a:effectLst/>
                <a:latin typeface="Consolas" panose="020B0609020204030204" pitchFamily="49" charset="0"/>
              </a:rPr>
              <a:t>: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CIMExpressionInfo</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title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"Winner"</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expression</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colorOverrideExpression</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returnType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"Default"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a:t>
            </a:r>
          </a:p>
          <a:p>
            <a:r>
              <a:rPr lang="en-US" b="0" i="0" dirty="0">
                <a:solidFill>
                  <a:srgbClr val="4A4A4A"/>
                </a:solidFill>
                <a:effectLst/>
                <a:latin typeface="Consolas" panose="020B0609020204030204" pitchFamily="49" charset="0"/>
              </a:rPr>
              <a:t>};</a:t>
            </a:r>
            <a:endParaRPr lang="en-US" dirty="0"/>
          </a:p>
        </p:txBody>
      </p:sp>
      <p:sp>
        <p:nvSpPr>
          <p:cNvPr id="10" name="TextBox 9">
            <a:extLst>
              <a:ext uri="{FF2B5EF4-FFF2-40B4-BE49-F238E27FC236}">
                <a16:creationId xmlns:a16="http://schemas.microsoft.com/office/drawing/2014/main" id="{D9652021-F10E-8177-0F9E-DA4219DF404B}"/>
              </a:ext>
            </a:extLst>
          </p:cNvPr>
          <p:cNvSpPr txBox="1"/>
          <p:nvPr/>
        </p:nvSpPr>
        <p:spPr>
          <a:xfrm>
            <a:off x="6703359" y="2387599"/>
            <a:ext cx="5292135" cy="3526617"/>
          </a:xfrm>
          <a:prstGeom prst="rect">
            <a:avLst/>
          </a:prstGeom>
          <a:solidFill>
            <a:schemeClr val="bg1">
              <a:lumMod val="95000"/>
            </a:schemeClr>
          </a:solidFill>
          <a:ln w="57150">
            <a:solidFill>
              <a:srgbClr val="FF0000"/>
            </a:solidFill>
          </a:ln>
          <a:effectLst/>
        </p:spPr>
        <p:txBody>
          <a:bodyPr wrap="square">
            <a:spAutoFit/>
          </a:bodyPr>
          <a:lstStyle/>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rColor</a:t>
            </a:r>
            <a:r>
              <a:rPr lang="en-US" b="0" i="0" dirty="0">
                <a:solidFill>
                  <a:srgbClr val="4A4A4A"/>
                </a:solidFill>
                <a:effectLst/>
                <a:latin typeface="Consolas" panose="020B0609020204030204" pitchFamily="49" charset="0"/>
              </a:rPr>
              <a:t> =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rgba</a:t>
            </a:r>
            <a:r>
              <a:rPr lang="en-US" b="0" i="0" dirty="0">
                <a:solidFill>
                  <a:srgbClr val="032F62"/>
                </a:solidFill>
                <a:effectLst/>
                <a:latin typeface="Consolas" panose="020B0609020204030204" pitchFamily="49" charset="0"/>
              </a:rPr>
              <a:t>(220, 75, 0, 1)"</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dColor</a:t>
            </a:r>
            <a:r>
              <a:rPr lang="en-US" b="0" i="0" dirty="0">
                <a:solidFill>
                  <a:srgbClr val="4A4A4A"/>
                </a:solidFill>
                <a:effectLst/>
                <a:latin typeface="Consolas" panose="020B0609020204030204" pitchFamily="49" charset="0"/>
              </a:rPr>
              <a:t> =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rgba</a:t>
            </a:r>
            <a:r>
              <a:rPr lang="en-US" b="0" i="0" dirty="0">
                <a:solidFill>
                  <a:srgbClr val="032F62"/>
                </a:solidFill>
                <a:effectLst/>
                <a:latin typeface="Consolas" panose="020B0609020204030204" pitchFamily="49" charset="0"/>
              </a:rPr>
              <a:t>(60, 108, 204, 1)"</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oColor</a:t>
            </a:r>
            <a:r>
              <a:rPr lang="en-US" b="0" i="0" dirty="0">
                <a:solidFill>
                  <a:srgbClr val="4A4A4A"/>
                </a:solidFill>
                <a:effectLst/>
                <a:latin typeface="Consolas" panose="020B0609020204030204" pitchFamily="49" charset="0"/>
              </a:rPr>
              <a:t> =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rgba</a:t>
            </a:r>
            <a:r>
              <a:rPr lang="en-US" b="0" i="0" dirty="0">
                <a:solidFill>
                  <a:srgbClr val="032F62"/>
                </a:solidFill>
                <a:effectLst/>
                <a:latin typeface="Consolas" panose="020B0609020204030204" pitchFamily="49" charset="0"/>
              </a:rPr>
              <a:t>(181, 166, 0, 1)"</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demVotes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.SUM_dem_2016;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repVotes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.SUM_rep_2016;</a:t>
            </a:r>
          </a:p>
          <a:p>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othVotes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.SUM_oth_2016;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allVotes</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demVotes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repVotes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othVotes</a:t>
            </a:r>
            <a:r>
              <a:rPr lang="en-US" b="0" i="0" dirty="0">
                <a:solidFill>
                  <a:srgbClr val="4A4A4A"/>
                </a:solidFill>
                <a:effectLst/>
                <a:latin typeface="Consolas" panose="020B0609020204030204" pitchFamily="49" charset="0"/>
              </a:rPr>
              <a:t>];</a:t>
            </a:r>
          </a:p>
          <a:p>
            <a:endParaRPr lang="en-US" dirty="0">
              <a:solidFill>
                <a:srgbClr val="4A4A4A"/>
              </a:solidFill>
              <a:latin typeface="Consolas" panose="020B0609020204030204" pitchFamily="49" charset="0"/>
            </a:endParaRPr>
          </a:p>
          <a:p>
            <a:r>
              <a:rPr lang="en-US" b="0" i="0" dirty="0">
                <a:solidFill>
                  <a:srgbClr val="E36209"/>
                </a:solidFill>
                <a:effectLst/>
                <a:latin typeface="Consolas" panose="020B0609020204030204" pitchFamily="49" charset="0"/>
              </a:rPr>
              <a:t>Decode</a:t>
            </a:r>
            <a:r>
              <a:rPr lang="en-US" b="0" i="0" dirty="0">
                <a:solidFill>
                  <a:srgbClr val="4A4A4A"/>
                </a:solidFill>
                <a:effectLst/>
                <a:latin typeface="Consolas" panose="020B0609020204030204" pitchFamily="49" charset="0"/>
              </a:rPr>
              <a:t>( </a:t>
            </a:r>
            <a:r>
              <a:rPr lang="en-US" b="0" i="0" dirty="0">
                <a:solidFill>
                  <a:srgbClr val="E36209"/>
                </a:solidFill>
                <a:effectLst/>
                <a:latin typeface="Consolas" panose="020B0609020204030204" pitchFamily="49" charset="0"/>
              </a:rPr>
              <a:t>Max</a:t>
            </a:r>
            <a:r>
              <a:rPr lang="en-US" b="0" i="0" dirty="0">
                <a:solidFill>
                  <a:srgbClr val="4A4A4A"/>
                </a:solidFill>
                <a:effectLst/>
                <a:latin typeface="Consolas" panose="020B0609020204030204" pitchFamily="49" charset="0"/>
              </a:rPr>
              <a:t>(</a:t>
            </a:r>
            <a:r>
              <a:rPr lang="en-US" b="0" i="0" dirty="0" err="1">
                <a:solidFill>
                  <a:srgbClr val="4A4A4A"/>
                </a:solidFill>
                <a:effectLst/>
                <a:latin typeface="Consolas" panose="020B0609020204030204" pitchFamily="49" charset="0"/>
              </a:rPr>
              <a:t>allVotes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demVotes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dColor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repVotes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rColor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oColor</a:t>
            </a:r>
            <a:r>
              <a:rPr lang="en-US" b="0" i="0" dirty="0">
                <a:solidFill>
                  <a:srgbClr val="4A4A4A"/>
                </a:solidFill>
                <a:effectLst/>
                <a:latin typeface="Consolas" panose="020B0609020204030204" pitchFamily="49" charset="0"/>
              </a:rPr>
              <a:t> );</a:t>
            </a:r>
            <a:endParaRPr lang="en-US" dirty="0"/>
          </a:p>
        </p:txBody>
      </p:sp>
      <p:sp>
        <p:nvSpPr>
          <p:cNvPr id="14" name="Rectangle 13">
            <a:extLst>
              <a:ext uri="{FF2B5EF4-FFF2-40B4-BE49-F238E27FC236}">
                <a16:creationId xmlns:a16="http://schemas.microsoft.com/office/drawing/2014/main" id="{81740FBD-A2CF-EE57-C118-654D554E3E4F}"/>
              </a:ext>
            </a:extLst>
          </p:cNvPr>
          <p:cNvSpPr/>
          <p:nvPr/>
        </p:nvSpPr>
        <p:spPr bwMode="auto">
          <a:xfrm>
            <a:off x="2635624" y="5512756"/>
            <a:ext cx="3092823" cy="347134"/>
          </a:xfrm>
          <a:prstGeom prst="rect">
            <a:avLst/>
          </a:prstGeom>
          <a:noFill/>
          <a:ln w="57150">
            <a:solidFill>
              <a:srgbClr val="FF0000"/>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Tree>
    <p:extLst>
      <p:ext uri="{BB962C8B-B14F-4D97-AF65-F5344CB8AC3E}">
        <p14:creationId xmlns:p14="http://schemas.microsoft.com/office/powerpoint/2010/main" val="455967312"/>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dissolv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681F67-CF3E-6D7A-B5C9-E38815BF3F27}"/>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EF56B574-7A84-B16A-7A5B-7B1557EB9BD1}"/>
              </a:ext>
            </a:extLst>
          </p:cNvPr>
          <p:cNvSpPr>
            <a:spLocks noGrp="1"/>
          </p:cNvSpPr>
          <p:nvPr>
            <p:ph type="title"/>
          </p:nvPr>
        </p:nvSpPr>
        <p:spPr>
          <a:xfrm>
            <a:off x="590177" y="588404"/>
            <a:ext cx="10369296" cy="430887"/>
          </a:xfrm>
        </p:spPr>
        <p:txBody>
          <a:bodyPr/>
          <a:lstStyle/>
          <a:p>
            <a:r>
              <a:rPr lang="en-US" sz="2800" b="0" dirty="0">
                <a:solidFill>
                  <a:schemeClr val="tx1">
                    <a:lumMod val="75000"/>
                    <a:lumOff val="25000"/>
                  </a:schemeClr>
                </a:solidFill>
              </a:rPr>
              <a:t>3. Define primitive overrides</a:t>
            </a:r>
          </a:p>
        </p:txBody>
      </p:sp>
      <p:sp>
        <p:nvSpPr>
          <p:cNvPr id="3" name="Text Placeholder 2">
            <a:extLst>
              <a:ext uri="{FF2B5EF4-FFF2-40B4-BE49-F238E27FC236}">
                <a16:creationId xmlns:a16="http://schemas.microsoft.com/office/drawing/2014/main" id="{4388ED02-1AF8-0DBF-B32E-8AD4A04882C4}"/>
              </a:ext>
            </a:extLst>
          </p:cNvPr>
          <p:cNvSpPr>
            <a:spLocks noGrp="1"/>
          </p:cNvSpPr>
          <p:nvPr>
            <p:ph type="body" sz="quarter" idx="11"/>
          </p:nvPr>
        </p:nvSpPr>
        <p:spPr>
          <a:xfrm>
            <a:off x="590177" y="1042258"/>
            <a:ext cx="10369296" cy="276999"/>
          </a:xfrm>
        </p:spPr>
        <p:txBody>
          <a:bodyPr/>
          <a:lstStyle/>
          <a:p>
            <a:r>
              <a:rPr lang="en-US" dirty="0"/>
              <a:t>Size – to show margin of victory</a:t>
            </a:r>
          </a:p>
        </p:txBody>
      </p:sp>
      <p:sp>
        <p:nvSpPr>
          <p:cNvPr id="5" name="TextBox 4">
            <a:extLst>
              <a:ext uri="{FF2B5EF4-FFF2-40B4-BE49-F238E27FC236}">
                <a16:creationId xmlns:a16="http://schemas.microsoft.com/office/drawing/2014/main" id="{F1C80B89-2B11-C4F6-90D3-05A77CF68E62}"/>
              </a:ext>
            </a:extLst>
          </p:cNvPr>
          <p:cNvSpPr txBox="1"/>
          <p:nvPr/>
        </p:nvSpPr>
        <p:spPr>
          <a:xfrm>
            <a:off x="590177" y="3554062"/>
            <a:ext cx="5918200" cy="3139321"/>
          </a:xfrm>
          <a:prstGeom prst="rect">
            <a:avLst/>
          </a:prstGeom>
          <a:solidFill>
            <a:schemeClr val="bg1">
              <a:lumMod val="95000"/>
            </a:schemeClr>
          </a:solidFill>
          <a:effectLst/>
        </p:spPr>
        <p:txBody>
          <a:bodyPr wrap="square">
            <a:spAutoFit/>
          </a:bodyPr>
          <a:lstStyle/>
          <a:p>
            <a:r>
              <a:rPr lang="en-US" b="0" i="0" dirty="0">
                <a:solidFill>
                  <a:srgbClr val="D73A49"/>
                </a:solidFill>
                <a:effectLst/>
                <a:latin typeface="Consolas" panose="020B0609020204030204" pitchFamily="49" charset="0"/>
              </a:rPr>
              <a:t>const</a:t>
            </a:r>
            <a:r>
              <a:rPr lang="en-US" b="0" i="0" dirty="0">
                <a:solidFill>
                  <a:srgbClr val="4A4A4A"/>
                </a:solidFill>
                <a:effectLst/>
                <a:latin typeface="Consolas" panose="020B0609020204030204" pitchFamily="49" charset="0"/>
              </a:rPr>
              <a:t> </a:t>
            </a:r>
            <a:r>
              <a:rPr lang="en-US" dirty="0" err="1">
                <a:solidFill>
                  <a:srgbClr val="4A4A4A"/>
                </a:solidFill>
                <a:latin typeface="Consolas" panose="020B0609020204030204" pitchFamily="49" charset="0"/>
              </a:rPr>
              <a:t>size</a:t>
            </a:r>
            <a:r>
              <a:rPr lang="en-US" b="0" i="0" dirty="0" err="1">
                <a:solidFill>
                  <a:srgbClr val="4A4A4A"/>
                </a:solidFill>
                <a:effectLst/>
                <a:latin typeface="Consolas" panose="020B0609020204030204" pitchFamily="49" charset="0"/>
              </a:rPr>
              <a:t>Override</a:t>
            </a:r>
            <a:r>
              <a:rPr lang="en-US" b="0" i="0" dirty="0">
                <a:solidFill>
                  <a:srgbClr val="4A4A4A"/>
                </a:solidFill>
                <a:effectLst/>
                <a:latin typeface="Consolas" panose="020B0609020204030204" pitchFamily="49" charset="0"/>
              </a:rPr>
              <a:t> =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CIMPrimitiveOverride</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primitiveName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"election-2016"</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propertyName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"Size"</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valueExpressionInfo</a:t>
            </a:r>
            <a:r>
              <a:rPr lang="en-US" b="0" i="0" dirty="0">
                <a:solidFill>
                  <a:srgbClr val="4A4A4A"/>
                </a:solidFill>
                <a:effectLst/>
                <a:latin typeface="Consolas" panose="020B0609020204030204" pitchFamily="49" charset="0"/>
              </a:rPr>
              <a:t>: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CIMExpressionInfo</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title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"Margin of Victory"</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expression</a:t>
            </a:r>
            <a:r>
              <a:rPr lang="en-US" b="0" i="0" dirty="0">
                <a:solidFill>
                  <a:srgbClr val="4A4A4A"/>
                </a:solidFill>
                <a:effectLst/>
                <a:latin typeface="Consolas" panose="020B0609020204030204" pitchFamily="49" charset="0"/>
              </a:rPr>
              <a:t>: </a:t>
            </a:r>
            <a:r>
              <a:rPr lang="en-US" dirty="0" err="1">
                <a:solidFill>
                  <a:srgbClr val="4A4A4A"/>
                </a:solidFill>
                <a:latin typeface="Consolas" panose="020B0609020204030204" pitchFamily="49" charset="0"/>
              </a:rPr>
              <a:t>size</a:t>
            </a:r>
            <a:r>
              <a:rPr lang="en-US" b="0" i="0" dirty="0" err="1">
                <a:solidFill>
                  <a:srgbClr val="4A4A4A"/>
                </a:solidFill>
                <a:effectLst/>
                <a:latin typeface="Consolas" panose="020B0609020204030204" pitchFamily="49" charset="0"/>
              </a:rPr>
              <a:t>OverrideExpression</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returnType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"Default"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a:t>
            </a:r>
          </a:p>
          <a:p>
            <a:r>
              <a:rPr lang="en-US" b="0" i="0" dirty="0">
                <a:solidFill>
                  <a:srgbClr val="4A4A4A"/>
                </a:solidFill>
                <a:effectLst/>
                <a:latin typeface="Consolas" panose="020B0609020204030204" pitchFamily="49" charset="0"/>
              </a:rPr>
              <a:t>};</a:t>
            </a:r>
            <a:endParaRPr lang="en-US" dirty="0"/>
          </a:p>
        </p:txBody>
      </p:sp>
      <p:sp>
        <p:nvSpPr>
          <p:cNvPr id="14" name="Rectangle 13">
            <a:extLst>
              <a:ext uri="{FF2B5EF4-FFF2-40B4-BE49-F238E27FC236}">
                <a16:creationId xmlns:a16="http://schemas.microsoft.com/office/drawing/2014/main" id="{8B00266C-1F23-FF1B-6F27-8E775AB2325F}"/>
              </a:ext>
            </a:extLst>
          </p:cNvPr>
          <p:cNvSpPr/>
          <p:nvPr/>
        </p:nvSpPr>
        <p:spPr bwMode="auto">
          <a:xfrm>
            <a:off x="2635624" y="5512756"/>
            <a:ext cx="3092823" cy="347134"/>
          </a:xfrm>
          <a:prstGeom prst="rect">
            <a:avLst/>
          </a:prstGeom>
          <a:noFill/>
          <a:ln w="57150">
            <a:solidFill>
              <a:srgbClr val="FF0000"/>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pic>
        <p:nvPicPr>
          <p:cNvPr id="6146" name="Picture 2">
            <a:extLst>
              <a:ext uri="{FF2B5EF4-FFF2-40B4-BE49-F238E27FC236}">
                <a16:creationId xmlns:a16="http://schemas.microsoft.com/office/drawing/2014/main" id="{9B7F0D6F-7ECC-B3F9-47D4-3AC83C9481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179" y="1491889"/>
            <a:ext cx="5474821" cy="18895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125163A-4F57-CE91-1512-329F3D186376}"/>
              </a:ext>
            </a:extLst>
          </p:cNvPr>
          <p:cNvSpPr txBox="1"/>
          <p:nvPr/>
        </p:nvSpPr>
        <p:spPr>
          <a:xfrm>
            <a:off x="6012929" y="59142"/>
            <a:ext cx="6098240" cy="6740307"/>
          </a:xfrm>
          <a:prstGeom prst="rect">
            <a:avLst/>
          </a:prstGeom>
          <a:solidFill>
            <a:schemeClr val="bg1">
              <a:lumMod val="95000"/>
            </a:schemeClr>
          </a:solidFill>
          <a:ln w="57150">
            <a:solidFill>
              <a:srgbClr val="FF0000"/>
            </a:solidFill>
          </a:ln>
          <a:effectLst/>
        </p:spPr>
        <p:txBody>
          <a:bodyPr wrap="square">
            <a:spAutoFit/>
          </a:bodyPr>
          <a:lstStyle/>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demVotes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.SUM_dem_2016;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repVotes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.SUM_rep_2016;</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othVotes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$feature</a:t>
            </a:r>
            <a:r>
              <a:rPr lang="en-US" b="0" i="0" dirty="0">
                <a:solidFill>
                  <a:srgbClr val="4A4A4A"/>
                </a:solidFill>
                <a:effectLst/>
                <a:latin typeface="Consolas" panose="020B0609020204030204" pitchFamily="49" charset="0"/>
              </a:rPr>
              <a:t>.SUM_oth_2016;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allVotes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Reverse</a:t>
            </a:r>
            <a:r>
              <a:rPr lang="en-US" b="0" i="0" dirty="0">
                <a:solidFill>
                  <a:srgbClr val="4A4A4A"/>
                </a:solidFill>
                <a:effectLst/>
                <a:latin typeface="Consolas" panose="020B0609020204030204" pitchFamily="49" charset="0"/>
              </a:rPr>
              <a:t>(</a:t>
            </a:r>
            <a:r>
              <a:rPr lang="en-US" b="0" i="0" dirty="0">
                <a:solidFill>
                  <a:srgbClr val="E36209"/>
                </a:solidFill>
                <a:effectLst/>
                <a:latin typeface="Consolas" panose="020B0609020204030204" pitchFamily="49" charset="0"/>
              </a:rPr>
              <a:t>Sort</a:t>
            </a:r>
            <a:r>
              <a:rPr lang="en-US" b="0" i="0" dirty="0">
                <a:solidFill>
                  <a:srgbClr val="4A4A4A"/>
                </a:solidFill>
                <a:effectLst/>
                <a:latin typeface="Consolas" panose="020B0609020204030204" pitchFamily="49" charset="0"/>
              </a:rPr>
              <a:t>([</a:t>
            </a:r>
            <a:r>
              <a:rPr lang="en-US" b="0" i="0" dirty="0" err="1">
                <a:solidFill>
                  <a:srgbClr val="4A4A4A"/>
                </a:solidFill>
                <a:effectLst/>
                <a:latin typeface="Consolas" panose="020B0609020204030204" pitchFamily="49" charset="0"/>
              </a:rPr>
              <a:t>demVotes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repVotes</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othVotes</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value = </a:t>
            </a:r>
            <a:r>
              <a:rPr lang="en-US" b="0" i="0" dirty="0" err="1">
                <a:solidFill>
                  <a:srgbClr val="4A4A4A"/>
                </a:solidFill>
                <a:effectLst/>
                <a:latin typeface="Consolas" panose="020B0609020204030204" pitchFamily="49" charset="0"/>
              </a:rPr>
              <a:t>allVotes</a:t>
            </a:r>
            <a:r>
              <a:rPr lang="en-US" b="0" i="0" dirty="0">
                <a:solidFill>
                  <a:srgbClr val="4A4A4A"/>
                </a:solidFill>
                <a:effectLst/>
                <a:latin typeface="Consolas" panose="020B0609020204030204" pitchFamily="49" charset="0"/>
              </a:rPr>
              <a:t>[</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allVotes</a:t>
            </a:r>
            <a:r>
              <a:rPr lang="en-US" b="0" i="0" dirty="0">
                <a:solidFill>
                  <a:srgbClr val="4A4A4A"/>
                </a:solidFill>
                <a:effectLst/>
                <a:latin typeface="Consolas" panose="020B0609020204030204" pitchFamily="49" charset="0"/>
              </a:rPr>
              <a:t>[</a:t>
            </a:r>
            <a:r>
              <a:rPr lang="en-US" b="0" i="0" dirty="0">
                <a:solidFill>
                  <a:srgbClr val="005CC5"/>
                </a:solidFill>
                <a:effectLst/>
                <a:latin typeface="Consolas" panose="020B0609020204030204" pitchFamily="49" charset="0"/>
              </a:rPr>
              <a:t>1</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sizeFactor</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When</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value &gt;= </a:t>
            </a:r>
            <a:r>
              <a:rPr lang="en-US" b="0" i="0" dirty="0">
                <a:solidFill>
                  <a:srgbClr val="005CC5"/>
                </a:solidFill>
                <a:effectLst/>
                <a:latin typeface="Consolas" panose="020B0609020204030204" pitchFamily="49" charset="0"/>
              </a:rPr>
              <a:t>2000000</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32</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value &gt;= </a:t>
            </a:r>
            <a:r>
              <a:rPr lang="en-US" b="0" i="0" dirty="0">
                <a:solidFill>
                  <a:srgbClr val="005CC5"/>
                </a:solidFill>
                <a:effectLst/>
                <a:latin typeface="Consolas" panose="020B0609020204030204" pitchFamily="49" charset="0"/>
              </a:rPr>
              <a:t>500000</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16</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0.0000107</a:t>
            </a:r>
            <a:r>
              <a:rPr lang="en-US" b="0" i="0" dirty="0">
                <a:solidFill>
                  <a:srgbClr val="4A4A4A"/>
                </a:solidFill>
                <a:effectLst/>
                <a:latin typeface="Consolas" panose="020B0609020204030204" pitchFamily="49" charset="0"/>
              </a:rPr>
              <a:t> * (value - </a:t>
            </a:r>
            <a:r>
              <a:rPr lang="en-US" b="0" i="0" dirty="0">
                <a:solidFill>
                  <a:srgbClr val="005CC5"/>
                </a:solidFill>
                <a:effectLst/>
                <a:latin typeface="Consolas" panose="020B0609020204030204" pitchFamily="49" charset="0"/>
              </a:rPr>
              <a:t>500000</a:t>
            </a:r>
            <a:r>
              <a:rPr lang="en-US" b="0" i="0" dirty="0">
                <a:solidFill>
                  <a:srgbClr val="4A4A4A"/>
                </a:solidFill>
                <a:effectLst/>
                <a:latin typeface="Consolas" panose="020B0609020204030204" pitchFamily="49" charset="0"/>
              </a:rPr>
              <a:t>)),</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 value &gt;= </a:t>
            </a:r>
            <a:r>
              <a:rPr lang="en-US" b="0" i="0" dirty="0">
                <a:solidFill>
                  <a:srgbClr val="005CC5"/>
                </a:solidFill>
                <a:effectLst/>
                <a:latin typeface="Consolas" panose="020B0609020204030204" pitchFamily="49" charset="0"/>
              </a:rPr>
              <a:t>100000</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8</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0.00002</a:t>
            </a:r>
            <a:r>
              <a:rPr lang="en-US" b="0" i="0" dirty="0">
                <a:solidFill>
                  <a:srgbClr val="4A4A4A"/>
                </a:solidFill>
                <a:effectLst/>
                <a:latin typeface="Consolas" panose="020B0609020204030204" pitchFamily="49" charset="0"/>
              </a:rPr>
              <a:t> * (value - </a:t>
            </a:r>
            <a:r>
              <a:rPr lang="en-US" b="0" i="0" dirty="0">
                <a:solidFill>
                  <a:srgbClr val="005CC5"/>
                </a:solidFill>
                <a:effectLst/>
                <a:latin typeface="Consolas" panose="020B0609020204030204" pitchFamily="49" charset="0"/>
              </a:rPr>
              <a:t>100000</a:t>
            </a:r>
            <a:r>
              <a:rPr lang="en-US" b="0" i="0" dirty="0">
                <a:solidFill>
                  <a:srgbClr val="4A4A4A"/>
                </a:solidFill>
                <a:effectLst/>
                <a:latin typeface="Consolas" panose="020B0609020204030204" pitchFamily="49" charset="0"/>
              </a:rPr>
              <a:t>)), value &gt;= </a:t>
            </a:r>
            <a:r>
              <a:rPr lang="en-US" b="0" i="0" dirty="0">
                <a:solidFill>
                  <a:srgbClr val="005CC5"/>
                </a:solidFill>
                <a:effectLst/>
                <a:latin typeface="Consolas" panose="020B0609020204030204" pitchFamily="49" charset="0"/>
              </a:rPr>
              <a:t>10000</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4</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0.000044</a:t>
            </a:r>
            <a:r>
              <a:rPr lang="en-US" b="0" i="0" dirty="0">
                <a:solidFill>
                  <a:srgbClr val="4A4A4A"/>
                </a:solidFill>
                <a:effectLst/>
                <a:latin typeface="Consolas" panose="020B0609020204030204" pitchFamily="49" charset="0"/>
              </a:rPr>
              <a:t> * (value - </a:t>
            </a:r>
            <a:r>
              <a:rPr lang="en-US" b="0" i="0" dirty="0">
                <a:solidFill>
                  <a:srgbClr val="005CC5"/>
                </a:solidFill>
                <a:effectLst/>
                <a:latin typeface="Consolas" panose="020B0609020204030204" pitchFamily="49" charset="0"/>
              </a:rPr>
              <a:t>10000</a:t>
            </a:r>
            <a:r>
              <a:rPr lang="en-US" b="0" i="0" dirty="0">
                <a:solidFill>
                  <a:srgbClr val="4A4A4A"/>
                </a:solidFill>
                <a:effectLst/>
                <a:latin typeface="Consolas" panose="020B0609020204030204" pitchFamily="49" charset="0"/>
              </a:rPr>
              <a:t>)),</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 value &gt; </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2</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0.0002</a:t>
            </a:r>
            <a:r>
              <a:rPr lang="en-US" b="0" i="0" dirty="0">
                <a:solidFill>
                  <a:srgbClr val="4A4A4A"/>
                </a:solidFill>
                <a:effectLst/>
                <a:latin typeface="Consolas" panose="020B0609020204030204" pitchFamily="49" charset="0"/>
              </a:rPr>
              <a:t> * value), </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18489200</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a:t>
            </a:r>
            <a:r>
              <a:rPr lang="en-US" b="0" i="0" dirty="0" err="1">
                <a:solidFill>
                  <a:srgbClr val="E36209"/>
                </a:solidFill>
                <a:effectLst/>
                <a:latin typeface="Consolas" panose="020B0609020204030204" pitchFamily="49" charset="0"/>
              </a:rPr>
              <a:t>view</a:t>
            </a:r>
            <a:r>
              <a:rPr lang="en-US" b="0" i="0" dirty="0" err="1">
                <a:solidFill>
                  <a:srgbClr val="4A4A4A"/>
                </a:solidFill>
                <a:effectLst/>
                <a:latin typeface="Consolas" panose="020B0609020204030204" pitchFamily="49" charset="0"/>
              </a:rPr>
              <a:t>.scale</a:t>
            </a:r>
            <a:r>
              <a:rPr lang="en-US" b="0" i="0" dirty="0">
                <a:solidFill>
                  <a:srgbClr val="4A4A4A"/>
                </a:solidFill>
                <a:effectLst/>
                <a:latin typeface="Consolas" panose="020B0609020204030204" pitchFamily="49" charset="0"/>
              </a:rPr>
              <a:t>); </a:t>
            </a:r>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scaleFactor</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When</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&gt;= </a:t>
            </a:r>
            <a:r>
              <a:rPr lang="en-US" b="0" i="0" dirty="0">
                <a:solidFill>
                  <a:srgbClr val="005CC5"/>
                </a:solidFill>
                <a:effectLst/>
                <a:latin typeface="Consolas" panose="020B0609020204030204" pitchFamily="49" charset="0"/>
              </a:rPr>
              <a:t>0.5</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0.6</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&gt;= </a:t>
            </a:r>
            <a:r>
              <a:rPr lang="en-US" b="0" i="0" dirty="0">
                <a:solidFill>
                  <a:srgbClr val="005CC5"/>
                </a:solidFill>
                <a:effectLst/>
                <a:latin typeface="Consolas" panose="020B0609020204030204" pitchFamily="49" charset="0"/>
              </a:rPr>
              <a:t>0.25</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0.45</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&gt;= </a:t>
            </a:r>
            <a:r>
              <a:rPr lang="en-US" b="0" i="0" dirty="0">
                <a:solidFill>
                  <a:srgbClr val="005CC5"/>
                </a:solidFill>
                <a:effectLst/>
                <a:latin typeface="Consolas" panose="020B0609020204030204" pitchFamily="49" charset="0"/>
              </a:rPr>
              <a:t>0.125</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0.3125</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4A4A4A"/>
                </a:solidFill>
                <a:effectLst/>
                <a:latin typeface="Consolas" panose="020B0609020204030204" pitchFamily="49" charset="0"/>
              </a:rPr>
              <a:t>scaleFactorBase</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0.1875</a:t>
            </a:r>
            <a:r>
              <a:rPr lang="en-US" b="0" i="0" dirty="0">
                <a:solidFill>
                  <a:srgbClr val="4A4A4A"/>
                </a:solidFill>
                <a:effectLst/>
                <a:latin typeface="Consolas" panose="020B0609020204030204" pitchFamily="49" charset="0"/>
              </a:rPr>
              <a:t> ); </a:t>
            </a:r>
          </a:p>
          <a:p>
            <a:r>
              <a:rPr lang="en-US" dirty="0">
                <a:solidFill>
                  <a:srgbClr val="D73A49"/>
                </a:solidFill>
                <a:latin typeface="Consolas" panose="020B0609020204030204" pitchFamily="49" charset="0"/>
              </a:rPr>
              <a:t>r</a:t>
            </a:r>
            <a:r>
              <a:rPr lang="en-US" b="0" i="0" dirty="0">
                <a:solidFill>
                  <a:srgbClr val="D73A49"/>
                </a:solidFill>
                <a:effectLst/>
                <a:latin typeface="Consolas" panose="020B0609020204030204" pitchFamily="49" charset="0"/>
              </a:rPr>
              <a:t>eturn </a:t>
            </a:r>
            <a:r>
              <a:rPr lang="en-US" b="0" i="0" dirty="0" err="1">
                <a:solidFill>
                  <a:srgbClr val="4A4A4A"/>
                </a:solidFill>
                <a:effectLst/>
                <a:latin typeface="Consolas" panose="020B0609020204030204" pitchFamily="49" charset="0"/>
              </a:rPr>
              <a:t>sizeFactor</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scaleFactor</a:t>
            </a:r>
            <a:r>
              <a:rPr lang="en-US" b="0" i="0" dirty="0">
                <a:solidFill>
                  <a:srgbClr val="4A4A4A"/>
                </a:solidFill>
                <a:effectLst/>
                <a:latin typeface="Consolas" panose="020B0609020204030204" pitchFamily="49" charset="0"/>
              </a:rPr>
              <a:t>;</a:t>
            </a:r>
          </a:p>
        </p:txBody>
      </p:sp>
      <p:sp>
        <p:nvSpPr>
          <p:cNvPr id="9" name="Oval 8">
            <a:extLst>
              <a:ext uri="{FF2B5EF4-FFF2-40B4-BE49-F238E27FC236}">
                <a16:creationId xmlns:a16="http://schemas.microsoft.com/office/drawing/2014/main" id="{D9C3D718-AD15-72DC-4B93-1CD79B27531E}"/>
              </a:ext>
            </a:extLst>
          </p:cNvPr>
          <p:cNvSpPr/>
          <p:nvPr/>
        </p:nvSpPr>
        <p:spPr bwMode="auto">
          <a:xfrm>
            <a:off x="3399118" y="2348880"/>
            <a:ext cx="188259" cy="188259"/>
          </a:xfrm>
          <a:prstGeom prst="ellipse">
            <a:avLst/>
          </a:prstGeom>
          <a:solidFill>
            <a:schemeClr val="tx1"/>
          </a:solidFill>
          <a:ln w="19050">
            <a:solidFill>
              <a:srgbClr val="FFFFFF">
                <a:alpha val="41961"/>
              </a:srgbClr>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
        <p:nvSpPr>
          <p:cNvPr id="13" name="Oval 12">
            <a:extLst>
              <a:ext uri="{FF2B5EF4-FFF2-40B4-BE49-F238E27FC236}">
                <a16:creationId xmlns:a16="http://schemas.microsoft.com/office/drawing/2014/main" id="{6D96A42C-9CC5-8463-71DA-307882CD9602}"/>
              </a:ext>
            </a:extLst>
          </p:cNvPr>
          <p:cNvSpPr/>
          <p:nvPr/>
        </p:nvSpPr>
        <p:spPr bwMode="auto">
          <a:xfrm>
            <a:off x="4278258" y="2348880"/>
            <a:ext cx="188259" cy="188259"/>
          </a:xfrm>
          <a:prstGeom prst="ellipse">
            <a:avLst/>
          </a:prstGeom>
          <a:solidFill>
            <a:schemeClr val="tx1"/>
          </a:solidFill>
          <a:ln w="19050">
            <a:solidFill>
              <a:srgbClr val="FFFFFF">
                <a:alpha val="41961"/>
              </a:srgbClr>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
        <p:nvSpPr>
          <p:cNvPr id="15" name="Oval 14">
            <a:extLst>
              <a:ext uri="{FF2B5EF4-FFF2-40B4-BE49-F238E27FC236}">
                <a16:creationId xmlns:a16="http://schemas.microsoft.com/office/drawing/2014/main" id="{0BA0A24C-4178-3D8D-7EC5-6D07591B05A8}"/>
              </a:ext>
            </a:extLst>
          </p:cNvPr>
          <p:cNvSpPr/>
          <p:nvPr/>
        </p:nvSpPr>
        <p:spPr bwMode="auto">
          <a:xfrm>
            <a:off x="5063268" y="2348880"/>
            <a:ext cx="188259" cy="188259"/>
          </a:xfrm>
          <a:prstGeom prst="ellipse">
            <a:avLst/>
          </a:prstGeom>
          <a:solidFill>
            <a:schemeClr val="tx1"/>
          </a:solidFill>
          <a:ln w="19050">
            <a:solidFill>
              <a:srgbClr val="FFFFFF">
                <a:alpha val="41961"/>
              </a:srgbClr>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
        <p:nvSpPr>
          <p:cNvPr id="17" name="Oval 16">
            <a:extLst>
              <a:ext uri="{FF2B5EF4-FFF2-40B4-BE49-F238E27FC236}">
                <a16:creationId xmlns:a16="http://schemas.microsoft.com/office/drawing/2014/main" id="{058FFA7E-5AD8-5ECC-E8D6-3549B0D4F647}"/>
              </a:ext>
            </a:extLst>
          </p:cNvPr>
          <p:cNvSpPr/>
          <p:nvPr/>
        </p:nvSpPr>
        <p:spPr bwMode="auto">
          <a:xfrm>
            <a:off x="1734968" y="2348880"/>
            <a:ext cx="188259" cy="188259"/>
          </a:xfrm>
          <a:prstGeom prst="ellipse">
            <a:avLst/>
          </a:prstGeom>
          <a:solidFill>
            <a:schemeClr val="tx1"/>
          </a:solidFill>
          <a:ln w="19050">
            <a:solidFill>
              <a:srgbClr val="FFFFFF">
                <a:alpha val="41961"/>
              </a:srgbClr>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
        <p:nvSpPr>
          <p:cNvPr id="18" name="Oval 17">
            <a:extLst>
              <a:ext uri="{FF2B5EF4-FFF2-40B4-BE49-F238E27FC236}">
                <a16:creationId xmlns:a16="http://schemas.microsoft.com/office/drawing/2014/main" id="{532BDF71-6896-56EB-456A-D5FEB2BDCD23}"/>
              </a:ext>
            </a:extLst>
          </p:cNvPr>
          <p:cNvSpPr/>
          <p:nvPr/>
        </p:nvSpPr>
        <p:spPr bwMode="auto">
          <a:xfrm>
            <a:off x="2614108" y="2348880"/>
            <a:ext cx="188259" cy="188259"/>
          </a:xfrm>
          <a:prstGeom prst="ellipse">
            <a:avLst/>
          </a:prstGeom>
          <a:solidFill>
            <a:schemeClr val="tx1"/>
          </a:solidFill>
          <a:ln w="19050">
            <a:solidFill>
              <a:srgbClr val="FFFFFF">
                <a:alpha val="41961"/>
              </a:srgbClr>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spTree>
    <p:extLst>
      <p:ext uri="{BB962C8B-B14F-4D97-AF65-F5344CB8AC3E}">
        <p14:creationId xmlns:p14="http://schemas.microsoft.com/office/powerpoint/2010/main" val="143105431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dissolve">
                                      <p:cBhvr>
                                        <p:cTn id="15" dur="500"/>
                                        <p:tgtEl>
                                          <p:spTgt spid="17"/>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dissolve">
                                      <p:cBhvr>
                                        <p:cTn id="21" dur="500"/>
                                        <p:tgtEl>
                                          <p:spTgt spid="9"/>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dissolve">
                                      <p:cBhvr>
                                        <p:cTn id="24" dur="500"/>
                                        <p:tgtEl>
                                          <p:spTgt spid="13"/>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dissolv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4" grpId="0" animBg="1"/>
      <p:bldP spid="9" grpId="0" animBg="1"/>
      <p:bldP spid="13" grpId="0" animBg="1"/>
      <p:bldP spid="15" grpId="0" animBg="1"/>
      <p:bldP spid="17" grpId="0" animBg="1"/>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09627-D28D-9B8F-60CC-B53E763A15A3}"/>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29B97605-600B-05BE-AEDE-AEE2D834B2CB}"/>
              </a:ext>
            </a:extLst>
          </p:cNvPr>
          <p:cNvSpPr>
            <a:spLocks noGrp="1"/>
          </p:cNvSpPr>
          <p:nvPr>
            <p:ph type="title"/>
          </p:nvPr>
        </p:nvSpPr>
        <p:spPr>
          <a:xfrm>
            <a:off x="590177" y="588404"/>
            <a:ext cx="10369296" cy="430887"/>
          </a:xfrm>
        </p:spPr>
        <p:txBody>
          <a:bodyPr/>
          <a:lstStyle/>
          <a:p>
            <a:r>
              <a:rPr lang="en-US" sz="2800" b="0" dirty="0"/>
              <a:t>3. Define primitive overrides</a:t>
            </a:r>
          </a:p>
        </p:txBody>
      </p:sp>
      <p:sp>
        <p:nvSpPr>
          <p:cNvPr id="3" name="Text Placeholder 2">
            <a:extLst>
              <a:ext uri="{FF2B5EF4-FFF2-40B4-BE49-F238E27FC236}">
                <a16:creationId xmlns:a16="http://schemas.microsoft.com/office/drawing/2014/main" id="{D97FCB5A-771C-22DE-8C7F-038876013A83}"/>
              </a:ext>
            </a:extLst>
          </p:cNvPr>
          <p:cNvSpPr>
            <a:spLocks noGrp="1"/>
          </p:cNvSpPr>
          <p:nvPr>
            <p:ph type="body" sz="quarter" idx="11"/>
          </p:nvPr>
        </p:nvSpPr>
        <p:spPr>
          <a:xfrm>
            <a:off x="590177" y="1042258"/>
            <a:ext cx="10369296" cy="276999"/>
          </a:xfrm>
        </p:spPr>
        <p:txBody>
          <a:bodyPr/>
          <a:lstStyle/>
          <a:p>
            <a:r>
              <a:rPr lang="en-US" dirty="0" err="1"/>
              <a:t>OffsetX</a:t>
            </a:r>
            <a:r>
              <a:rPr lang="en-US" dirty="0"/>
              <a:t> – to properly place symbol layers so they are adjacent</a:t>
            </a:r>
          </a:p>
        </p:txBody>
      </p:sp>
      <p:pic>
        <p:nvPicPr>
          <p:cNvPr id="7170" name="Picture 2" descr="Symbol annotated with the properties that are overridden using Arcade">
            <a:extLst>
              <a:ext uri="{FF2B5EF4-FFF2-40B4-BE49-F238E27FC236}">
                <a16:creationId xmlns:a16="http://schemas.microsoft.com/office/drawing/2014/main" id="{8B89D4EE-F4D7-C3AE-8F87-7C92D20EF3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6942" y="1602932"/>
            <a:ext cx="8636000" cy="4787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061509"/>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E53A1-DEE9-FD0A-1E86-BD20C6779E2B}"/>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24984808-67F2-28CE-D8F4-07C979C55FBD}"/>
              </a:ext>
            </a:extLst>
          </p:cNvPr>
          <p:cNvSpPr>
            <a:spLocks noGrp="1"/>
          </p:cNvSpPr>
          <p:nvPr>
            <p:ph type="title"/>
          </p:nvPr>
        </p:nvSpPr>
        <p:spPr>
          <a:xfrm>
            <a:off x="590177" y="588404"/>
            <a:ext cx="10369296" cy="430887"/>
          </a:xfrm>
        </p:spPr>
        <p:txBody>
          <a:bodyPr/>
          <a:lstStyle/>
          <a:p>
            <a:r>
              <a:rPr lang="en-US" sz="2800" b="0" dirty="0">
                <a:solidFill>
                  <a:schemeClr val="tx1">
                    <a:lumMod val="75000"/>
                    <a:lumOff val="25000"/>
                  </a:schemeClr>
                </a:solidFill>
              </a:rPr>
              <a:t>3. Define primitive overrides</a:t>
            </a:r>
          </a:p>
        </p:txBody>
      </p:sp>
      <p:sp>
        <p:nvSpPr>
          <p:cNvPr id="3" name="Text Placeholder 2">
            <a:extLst>
              <a:ext uri="{FF2B5EF4-FFF2-40B4-BE49-F238E27FC236}">
                <a16:creationId xmlns:a16="http://schemas.microsoft.com/office/drawing/2014/main" id="{BBDE708A-8090-D13D-FF02-B9972EE983CF}"/>
              </a:ext>
            </a:extLst>
          </p:cNvPr>
          <p:cNvSpPr>
            <a:spLocks noGrp="1"/>
          </p:cNvSpPr>
          <p:nvPr>
            <p:ph type="body" sz="quarter" idx="11"/>
          </p:nvPr>
        </p:nvSpPr>
        <p:spPr>
          <a:xfrm>
            <a:off x="590177" y="1042258"/>
            <a:ext cx="10369296" cy="276999"/>
          </a:xfrm>
        </p:spPr>
        <p:txBody>
          <a:bodyPr/>
          <a:lstStyle/>
          <a:p>
            <a:r>
              <a:rPr lang="en-US" dirty="0" err="1"/>
              <a:t>OffsetX</a:t>
            </a:r>
            <a:r>
              <a:rPr lang="en-US" dirty="0"/>
              <a:t> – to properly place symbol layers so they are adjacent</a:t>
            </a:r>
          </a:p>
        </p:txBody>
      </p:sp>
      <p:pic>
        <p:nvPicPr>
          <p:cNvPr id="7170" name="Picture 2" descr="Symbol annotated with the properties that are overridden using Arcade">
            <a:extLst>
              <a:ext uri="{FF2B5EF4-FFF2-40B4-BE49-F238E27FC236}">
                <a16:creationId xmlns:a16="http://schemas.microsoft.com/office/drawing/2014/main" id="{25D30AF6-B8FB-2E2F-A435-F84D64CB80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0389" y="1699777"/>
            <a:ext cx="8636000" cy="47879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9498AAAC-AF46-61F4-A2F6-42DEA9A40D66}"/>
              </a:ext>
            </a:extLst>
          </p:cNvPr>
          <p:cNvGraphicFramePr>
            <a:graphicFrameLocks noGrp="1"/>
          </p:cNvGraphicFramePr>
          <p:nvPr>
            <p:extLst>
              <p:ext uri="{D42A27DB-BD31-4B8C-83A1-F6EECF244321}">
                <p14:modId xmlns:p14="http://schemas.microsoft.com/office/powerpoint/2010/main" val="3814357379"/>
              </p:ext>
            </p:extLst>
          </p:nvPr>
        </p:nvGraphicFramePr>
        <p:xfrm>
          <a:off x="2058865" y="1699777"/>
          <a:ext cx="8636000" cy="4787900"/>
        </p:xfrm>
        <a:graphic>
          <a:graphicData uri="http://schemas.openxmlformats.org/drawingml/2006/table">
            <a:tbl>
              <a:tblPr/>
              <a:tblGrid>
                <a:gridCol w="4318000">
                  <a:extLst>
                    <a:ext uri="{9D8B030D-6E8A-4147-A177-3AD203B41FA5}">
                      <a16:colId xmlns:a16="http://schemas.microsoft.com/office/drawing/2014/main" val="3298790091"/>
                    </a:ext>
                  </a:extLst>
                </a:gridCol>
                <a:gridCol w="4318000">
                  <a:extLst>
                    <a:ext uri="{9D8B030D-6E8A-4147-A177-3AD203B41FA5}">
                      <a16:colId xmlns:a16="http://schemas.microsoft.com/office/drawing/2014/main" val="3867859808"/>
                    </a:ext>
                  </a:extLst>
                </a:gridCol>
              </a:tblGrid>
              <a:tr h="455990">
                <a:tc>
                  <a:txBody>
                    <a:bodyPr/>
                    <a:lstStyle/>
                    <a:p>
                      <a:r>
                        <a:rPr lang="en-US" sz="1600" b="1" dirty="0" err="1">
                          <a:solidFill>
                            <a:schemeClr val="tx1"/>
                          </a:solidFill>
                          <a:effectLst/>
                        </a:rPr>
                        <a:t>primitiveName</a:t>
                      </a:r>
                      <a:endParaRPr lang="en-US" sz="1600" b="1" dirty="0">
                        <a:solidFill>
                          <a:schemeClr val="tx1"/>
                        </a:solidFill>
                        <a:effectLst/>
                      </a:endParaRP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sz="1600" b="1" dirty="0" err="1">
                          <a:solidFill>
                            <a:schemeClr val="tx1"/>
                          </a:solidFill>
                          <a:effectLst/>
                        </a:rPr>
                        <a:t>offsetX</a:t>
                      </a:r>
                      <a:endParaRPr lang="en-US" sz="1600" b="1" dirty="0">
                        <a:solidFill>
                          <a:schemeClr val="tx1"/>
                        </a:solidFill>
                        <a:effectLst/>
                      </a:endParaRP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3360308615"/>
                  </a:ext>
                </a:extLst>
              </a:tr>
              <a:tr h="1139977">
                <a:tc>
                  <a:txBody>
                    <a:bodyPr/>
                    <a:lstStyle/>
                    <a:p>
                      <a:r>
                        <a:rPr lang="en-US" sz="1600" b="0" dirty="0">
                          <a:solidFill>
                            <a:schemeClr val="tx1"/>
                          </a:solidFill>
                          <a:effectLst/>
                        </a:rPr>
                        <a:t>election-2004</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sz="1600" b="0">
                          <a:solidFill>
                            <a:schemeClr val="tx1"/>
                          </a:solidFill>
                          <a:effectLst/>
                        </a:rPr>
                        <a:t>-1 * ((0.5 * election2004size) + election2008size + (0.5 * election2012size))</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984409745"/>
                  </a:ext>
                </a:extLst>
              </a:tr>
              <a:tr h="797983">
                <a:tc>
                  <a:txBody>
                    <a:bodyPr/>
                    <a:lstStyle/>
                    <a:p>
                      <a:r>
                        <a:rPr lang="en-US" sz="1600" b="0" dirty="0">
                          <a:solidFill>
                            <a:schemeClr val="tx1"/>
                          </a:solidFill>
                          <a:effectLst/>
                        </a:rPr>
                        <a:t>election-2008</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sz="1600" b="0" dirty="0">
                          <a:solidFill>
                            <a:schemeClr val="tx1"/>
                          </a:solidFill>
                          <a:effectLst/>
                        </a:rPr>
                        <a:t>-1 * ((0.5 * election2008size) + (0.5 * election2012size))</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802721965"/>
                  </a:ext>
                </a:extLst>
              </a:tr>
              <a:tr h="455990">
                <a:tc>
                  <a:txBody>
                    <a:bodyPr/>
                    <a:lstStyle/>
                    <a:p>
                      <a:r>
                        <a:rPr lang="en-US" sz="1600" b="0">
                          <a:solidFill>
                            <a:schemeClr val="tx1"/>
                          </a:solidFill>
                          <a:effectLst/>
                        </a:rPr>
                        <a:t>election-2012</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sz="1600" b="0" dirty="0">
                          <a:solidFill>
                            <a:schemeClr val="tx1"/>
                          </a:solidFill>
                          <a:effectLst/>
                        </a:rPr>
                        <a:t>0</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686405262"/>
                  </a:ext>
                </a:extLst>
              </a:tr>
              <a:tr h="797983">
                <a:tc>
                  <a:txBody>
                    <a:bodyPr/>
                    <a:lstStyle/>
                    <a:p>
                      <a:r>
                        <a:rPr lang="en-US" sz="1600" b="0">
                          <a:solidFill>
                            <a:schemeClr val="tx1"/>
                          </a:solidFill>
                          <a:effectLst/>
                        </a:rPr>
                        <a:t>election-2016</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tc>
                  <a:txBody>
                    <a:bodyPr/>
                    <a:lstStyle/>
                    <a:p>
                      <a:r>
                        <a:rPr lang="en-US" sz="1600" b="0" dirty="0">
                          <a:solidFill>
                            <a:schemeClr val="tx1"/>
                          </a:solidFill>
                          <a:effectLst/>
                        </a:rPr>
                        <a:t>(0.5 * election2012size) + (0.5 * election2016size)</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387035215"/>
                  </a:ext>
                </a:extLst>
              </a:tr>
              <a:tr h="1139977">
                <a:tc>
                  <a:txBody>
                    <a:bodyPr/>
                    <a:lstStyle/>
                    <a:p>
                      <a:r>
                        <a:rPr lang="en-US" sz="1600" b="0">
                          <a:solidFill>
                            <a:schemeClr val="tx1"/>
                          </a:solidFill>
                          <a:effectLst/>
                        </a:rPr>
                        <a:t>election-2020</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a:noFill/>
                    </a:lnB>
                    <a:solidFill>
                      <a:srgbClr val="FFFFFF"/>
                    </a:solidFill>
                  </a:tcPr>
                </a:tc>
                <a:tc>
                  <a:txBody>
                    <a:bodyPr/>
                    <a:lstStyle/>
                    <a:p>
                      <a:r>
                        <a:rPr lang="en-US" sz="1600" b="0" dirty="0">
                          <a:solidFill>
                            <a:schemeClr val="tx1"/>
                          </a:solidFill>
                          <a:effectLst/>
                        </a:rPr>
                        <a:t>(0.5 * election2012size) + election2016size + (0.5 * election2020size)</a:t>
                      </a:r>
                    </a:p>
                  </a:txBody>
                  <a:tcPr marL="81643" marR="81643" marT="40821" marB="40821"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820724765"/>
                  </a:ext>
                </a:extLst>
              </a:tr>
            </a:tbl>
          </a:graphicData>
        </a:graphic>
      </p:graphicFrame>
    </p:spTree>
    <p:extLst>
      <p:ext uri="{BB962C8B-B14F-4D97-AF65-F5344CB8AC3E}">
        <p14:creationId xmlns:p14="http://schemas.microsoft.com/office/powerpoint/2010/main" val="3241730547"/>
      </p:ext>
    </p:extLst>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16B85-2039-E9DC-589D-B597CC41DF39}"/>
            </a:ext>
          </a:extLst>
        </p:cNvPr>
        <p:cNvGrpSpPr/>
        <p:nvPr/>
      </p:nvGrpSpPr>
      <p:grpSpPr>
        <a:xfrm>
          <a:off x="0" y="0"/>
          <a:ext cx="0" cy="0"/>
          <a:chOff x="0" y="0"/>
          <a:chExt cx="0" cy="0"/>
        </a:xfrm>
      </p:grpSpPr>
      <p:sp>
        <p:nvSpPr>
          <p:cNvPr id="16" name="Title 15">
            <a:extLst>
              <a:ext uri="{FF2B5EF4-FFF2-40B4-BE49-F238E27FC236}">
                <a16:creationId xmlns:a16="http://schemas.microsoft.com/office/drawing/2014/main" id="{1472190E-2FD9-335E-C4A8-95100D682172}"/>
              </a:ext>
            </a:extLst>
          </p:cNvPr>
          <p:cNvSpPr>
            <a:spLocks noGrp="1"/>
          </p:cNvSpPr>
          <p:nvPr>
            <p:ph type="title"/>
          </p:nvPr>
        </p:nvSpPr>
        <p:spPr>
          <a:xfrm>
            <a:off x="590177" y="588404"/>
            <a:ext cx="10369296" cy="430887"/>
          </a:xfrm>
        </p:spPr>
        <p:txBody>
          <a:bodyPr/>
          <a:lstStyle/>
          <a:p>
            <a:r>
              <a:rPr lang="en-US" sz="2800" b="0" dirty="0">
                <a:solidFill>
                  <a:schemeClr val="tx1">
                    <a:lumMod val="75000"/>
                    <a:lumOff val="25000"/>
                  </a:schemeClr>
                </a:solidFill>
              </a:rPr>
              <a:t>3. Define primitive overrides</a:t>
            </a:r>
          </a:p>
        </p:txBody>
      </p:sp>
      <p:sp>
        <p:nvSpPr>
          <p:cNvPr id="3" name="Text Placeholder 2">
            <a:extLst>
              <a:ext uri="{FF2B5EF4-FFF2-40B4-BE49-F238E27FC236}">
                <a16:creationId xmlns:a16="http://schemas.microsoft.com/office/drawing/2014/main" id="{A9516C6D-2088-4A18-E4A8-D73D25E3ABB5}"/>
              </a:ext>
            </a:extLst>
          </p:cNvPr>
          <p:cNvSpPr>
            <a:spLocks noGrp="1"/>
          </p:cNvSpPr>
          <p:nvPr>
            <p:ph type="body" sz="quarter" idx="11"/>
          </p:nvPr>
        </p:nvSpPr>
        <p:spPr>
          <a:xfrm>
            <a:off x="590177" y="1042258"/>
            <a:ext cx="10369296" cy="276999"/>
          </a:xfrm>
        </p:spPr>
        <p:txBody>
          <a:bodyPr/>
          <a:lstStyle/>
          <a:p>
            <a:r>
              <a:rPr lang="en-US" dirty="0" err="1"/>
              <a:t>OffsetX</a:t>
            </a:r>
            <a:r>
              <a:rPr lang="en-US" dirty="0"/>
              <a:t> – to properly place symbol layers so they are adjacent</a:t>
            </a:r>
          </a:p>
        </p:txBody>
      </p:sp>
      <p:sp>
        <p:nvSpPr>
          <p:cNvPr id="5" name="TextBox 4">
            <a:extLst>
              <a:ext uri="{FF2B5EF4-FFF2-40B4-BE49-F238E27FC236}">
                <a16:creationId xmlns:a16="http://schemas.microsoft.com/office/drawing/2014/main" id="{8398E471-CFFB-C221-B990-D75A478E30FA}"/>
              </a:ext>
            </a:extLst>
          </p:cNvPr>
          <p:cNvSpPr txBox="1"/>
          <p:nvPr/>
        </p:nvSpPr>
        <p:spPr>
          <a:xfrm>
            <a:off x="590177" y="3554062"/>
            <a:ext cx="5918200" cy="3139321"/>
          </a:xfrm>
          <a:prstGeom prst="rect">
            <a:avLst/>
          </a:prstGeom>
          <a:solidFill>
            <a:schemeClr val="bg1">
              <a:lumMod val="95000"/>
            </a:schemeClr>
          </a:solidFill>
          <a:effectLst/>
        </p:spPr>
        <p:txBody>
          <a:bodyPr wrap="square">
            <a:spAutoFit/>
          </a:bodyPr>
          <a:lstStyle/>
          <a:p>
            <a:r>
              <a:rPr lang="en-US" b="0" i="0" dirty="0">
                <a:solidFill>
                  <a:srgbClr val="D73A49"/>
                </a:solidFill>
                <a:effectLst/>
                <a:latin typeface="Consolas" panose="020B0609020204030204" pitchFamily="49" charset="0"/>
              </a:rPr>
              <a:t>const</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colorOverride</a:t>
            </a:r>
            <a:r>
              <a:rPr lang="en-US" b="0" i="0" dirty="0">
                <a:solidFill>
                  <a:srgbClr val="4A4A4A"/>
                </a:solidFill>
                <a:effectLst/>
                <a:latin typeface="Consolas" panose="020B0609020204030204" pitchFamily="49" charset="0"/>
              </a:rPr>
              <a:t> =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CIMPrimitiveOverride</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primitiveName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"election-2016"</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propertyName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OffsetX</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valueExpressionInfo</a:t>
            </a:r>
            <a:r>
              <a:rPr lang="en-US" b="0" i="0" dirty="0">
                <a:solidFill>
                  <a:srgbClr val="4A4A4A"/>
                </a:solidFill>
                <a:effectLst/>
                <a:latin typeface="Consolas" panose="020B0609020204030204" pitchFamily="49" charset="0"/>
              </a:rPr>
              <a:t>: {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a:t>
            </a:r>
            <a:r>
              <a:rPr lang="en-US" b="0" i="0" dirty="0" err="1">
                <a:solidFill>
                  <a:srgbClr val="032F62"/>
                </a:solidFill>
                <a:effectLst/>
                <a:latin typeface="Consolas" panose="020B0609020204030204" pitchFamily="49" charset="0"/>
              </a:rPr>
              <a:t>CIMExpressionInfo</a:t>
            </a:r>
            <a:r>
              <a:rPr lang="en-US" b="0" i="0" dirty="0">
                <a:solidFill>
                  <a:srgbClr val="032F62"/>
                </a:solidFill>
                <a:effectLst/>
                <a:latin typeface="Consolas" panose="020B0609020204030204" pitchFamily="49" charset="0"/>
              </a:rPr>
              <a: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title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"Winner"</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005CC5"/>
                </a:solidFill>
                <a:effectLst/>
                <a:latin typeface="Consolas" panose="020B0609020204030204" pitchFamily="49" charset="0"/>
              </a:rPr>
              <a:t>expression</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offsetXOverrideExpression</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err="1">
                <a:solidFill>
                  <a:srgbClr val="005CC5"/>
                </a:solidFill>
                <a:effectLst/>
                <a:latin typeface="Consolas" panose="020B0609020204030204" pitchFamily="49" charset="0"/>
              </a:rPr>
              <a:t>returnType</a:t>
            </a:r>
            <a:r>
              <a:rPr lang="en-US" b="0" i="0" dirty="0">
                <a:solidFill>
                  <a:srgbClr val="4A4A4A"/>
                </a:solidFill>
                <a:effectLst/>
                <a:latin typeface="Consolas" panose="020B0609020204030204" pitchFamily="49" charset="0"/>
              </a:rPr>
              <a:t>: </a:t>
            </a:r>
            <a:r>
              <a:rPr lang="en-US" b="0" i="0" dirty="0">
                <a:solidFill>
                  <a:srgbClr val="032F62"/>
                </a:solidFill>
                <a:effectLst/>
                <a:latin typeface="Consolas" panose="020B0609020204030204" pitchFamily="49" charset="0"/>
              </a:rPr>
              <a:t>"Default"</a:t>
            </a:r>
            <a:r>
              <a:rPr lang="en-US" b="0" i="0" dirty="0">
                <a:solidFill>
                  <a:srgbClr val="4A4A4A"/>
                </a:solidFill>
                <a:effectLst/>
                <a:latin typeface="Consolas" panose="020B0609020204030204" pitchFamily="49" charset="0"/>
              </a:rPr>
              <a:t>, </a:t>
            </a:r>
          </a:p>
          <a:p>
            <a:r>
              <a:rPr lang="en-US" dirty="0">
                <a:solidFill>
                  <a:srgbClr val="4A4A4A"/>
                </a:solidFill>
                <a:latin typeface="Consolas" panose="020B0609020204030204" pitchFamily="49" charset="0"/>
              </a:rPr>
              <a:t>  </a:t>
            </a:r>
            <a:r>
              <a:rPr lang="en-US" b="0" i="0" dirty="0">
                <a:solidFill>
                  <a:srgbClr val="4A4A4A"/>
                </a:solidFill>
                <a:effectLst/>
                <a:latin typeface="Consolas" panose="020B0609020204030204" pitchFamily="49" charset="0"/>
              </a:rPr>
              <a:t>}</a:t>
            </a:r>
          </a:p>
          <a:p>
            <a:r>
              <a:rPr lang="en-US" b="0" i="0" dirty="0">
                <a:solidFill>
                  <a:srgbClr val="4A4A4A"/>
                </a:solidFill>
                <a:effectLst/>
                <a:latin typeface="Consolas" panose="020B0609020204030204" pitchFamily="49" charset="0"/>
              </a:rPr>
              <a:t>};</a:t>
            </a:r>
            <a:endParaRPr lang="en-US" dirty="0"/>
          </a:p>
        </p:txBody>
      </p:sp>
      <p:sp>
        <p:nvSpPr>
          <p:cNvPr id="14" name="Rectangle 13">
            <a:extLst>
              <a:ext uri="{FF2B5EF4-FFF2-40B4-BE49-F238E27FC236}">
                <a16:creationId xmlns:a16="http://schemas.microsoft.com/office/drawing/2014/main" id="{75A6FE73-FBDF-4D50-159C-6C6EC6623BFD}"/>
              </a:ext>
            </a:extLst>
          </p:cNvPr>
          <p:cNvSpPr/>
          <p:nvPr/>
        </p:nvSpPr>
        <p:spPr bwMode="auto">
          <a:xfrm>
            <a:off x="2635624" y="5512756"/>
            <a:ext cx="3308547" cy="347134"/>
          </a:xfrm>
          <a:prstGeom prst="rect">
            <a:avLst/>
          </a:prstGeom>
          <a:noFill/>
          <a:ln w="57150">
            <a:solidFill>
              <a:srgbClr val="FF0000"/>
            </a:solidFill>
            <a:miter lim="800000"/>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1" compatLnSpc="1">
            <a:prstTxWarp prst="textNoShape">
              <a:avLst/>
            </a:prstTxWarp>
            <a:noAutofit/>
          </a:bodyPr>
          <a:lstStyle/>
          <a:p>
            <a:pPr algn="ctr" eaLnBrk="0" fontAlgn="base" hangingPunct="0">
              <a:spcBef>
                <a:spcPct val="0"/>
              </a:spcBef>
              <a:spcAft>
                <a:spcPct val="0"/>
              </a:spcAft>
            </a:pPr>
            <a:endParaRPr lang="en-US" sz="1400" dirty="0">
              <a:solidFill>
                <a:prstClr val="white"/>
              </a:solidFill>
            </a:endParaRPr>
          </a:p>
        </p:txBody>
      </p:sp>
      <p:pic>
        <p:nvPicPr>
          <p:cNvPr id="4" name="Picture 2" descr="Symbol annotated with the properties that are overridden using Arcade">
            <a:extLst>
              <a:ext uri="{FF2B5EF4-FFF2-40B4-BE49-F238E27FC236}">
                <a16:creationId xmlns:a16="http://schemas.microsoft.com/office/drawing/2014/main" id="{A74D7717-916E-EF57-75EA-CE0677E10E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653" y="1462523"/>
            <a:ext cx="3763946" cy="208677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F8932C2-57B8-44FA-8C9F-3A586D088331}"/>
              </a:ext>
            </a:extLst>
          </p:cNvPr>
          <p:cNvSpPr txBox="1"/>
          <p:nvPr/>
        </p:nvSpPr>
        <p:spPr>
          <a:xfrm>
            <a:off x="5945695" y="66326"/>
            <a:ext cx="6098240" cy="6740307"/>
          </a:xfrm>
          <a:prstGeom prst="rect">
            <a:avLst/>
          </a:prstGeom>
          <a:solidFill>
            <a:schemeClr val="bg1">
              <a:lumMod val="95000"/>
            </a:schemeClr>
          </a:solidFill>
          <a:ln w="57150">
            <a:solidFill>
              <a:srgbClr val="FF0000"/>
            </a:solidFill>
          </a:ln>
          <a:effectLst/>
        </p:spPr>
        <p:txBody>
          <a:bodyPr wrap="square">
            <a:spAutoFit/>
          </a:bodyPr>
          <a:lstStyle/>
          <a:p>
            <a:r>
              <a:rPr lang="en-US" b="0" i="0" dirty="0">
                <a:solidFill>
                  <a:schemeClr val="accent1"/>
                </a:solidFill>
                <a:effectLst/>
                <a:latin typeface="Consolas" panose="020B0609020204030204" pitchFamily="49" charset="0"/>
              </a:rPr>
              <a:t>// a VERY abbreviated version of this…</a:t>
            </a:r>
            <a:endParaRPr lang="en-US" b="0" i="0" dirty="0">
              <a:solidFill>
                <a:srgbClr val="D73A49"/>
              </a:solidFill>
              <a:effectLst/>
              <a:latin typeface="Consolas" panose="020B0609020204030204" pitchFamily="49" charset="0"/>
            </a:endParaRP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years = [</a:t>
            </a:r>
            <a:r>
              <a:rPr lang="en-US" b="0" i="0" dirty="0">
                <a:solidFill>
                  <a:srgbClr val="005CC5"/>
                </a:solidFill>
                <a:effectLst/>
                <a:latin typeface="Consolas" panose="020B0609020204030204" pitchFamily="49" charset="0"/>
              </a:rPr>
              <a:t>2004</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2008</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2012</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2016</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2020</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selectedYear</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2016</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numItems</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Count</a:t>
            </a:r>
            <a:r>
              <a:rPr lang="en-US" b="0" i="0" dirty="0">
                <a:solidFill>
                  <a:srgbClr val="4A4A4A"/>
                </a:solidFill>
                <a:effectLst/>
                <a:latin typeface="Consolas" panose="020B0609020204030204" pitchFamily="49" charset="0"/>
              </a:rPr>
              <a:t>(years);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isEvenItems</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isEven</a:t>
            </a:r>
            <a:r>
              <a:rPr lang="en-US" b="0" i="0" dirty="0">
                <a:solidFill>
                  <a:srgbClr val="4A4A4A"/>
                </a:solidFill>
                <a:effectLst/>
                <a:latin typeface="Consolas" panose="020B0609020204030204" pitchFamily="49" charset="0"/>
              </a:rPr>
              <a:t>(</a:t>
            </a:r>
            <a:r>
              <a:rPr lang="en-US" b="0" i="0" dirty="0" err="1">
                <a:solidFill>
                  <a:srgbClr val="4A4A4A"/>
                </a:solidFill>
                <a:effectLst/>
                <a:latin typeface="Consolas" panose="020B0609020204030204" pitchFamily="49" charset="0"/>
              </a:rPr>
              <a:t>numItems</a:t>
            </a:r>
            <a:r>
              <a:rPr lang="en-US" b="0" i="0" dirty="0">
                <a:solidFill>
                  <a:srgbClr val="4A4A4A"/>
                </a:solidFill>
                <a:effectLst/>
                <a:latin typeface="Consolas" panose="020B0609020204030204" pitchFamily="49" charset="0"/>
              </a:rPr>
              <a:t>);</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middleIndex</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Floor</a:t>
            </a:r>
            <a:r>
              <a:rPr lang="en-US" b="0" i="0" dirty="0">
                <a:solidFill>
                  <a:srgbClr val="4A4A4A"/>
                </a:solidFill>
                <a:effectLst/>
                <a:latin typeface="Consolas" panose="020B0609020204030204" pitchFamily="49" charset="0"/>
              </a:rPr>
              <a:t>(</a:t>
            </a:r>
            <a:r>
              <a:rPr lang="en-US" b="0" i="0" dirty="0" err="1">
                <a:solidFill>
                  <a:srgbClr val="4A4A4A"/>
                </a:solidFill>
                <a:effectLst/>
                <a:latin typeface="Consolas" panose="020B0609020204030204" pitchFamily="49" charset="0"/>
              </a:rPr>
              <a:t>numItems</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2</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if</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isEvenItems</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middleIndex</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0.5</a:t>
            </a:r>
            <a:r>
              <a:rPr lang="en-US" b="0" i="0" dirty="0">
                <a:solidFill>
                  <a:srgbClr val="4A4A4A"/>
                </a:solidFill>
                <a:effectLst/>
                <a:latin typeface="Consolas" panose="020B0609020204030204" pitchFamily="49" charset="0"/>
              </a:rPr>
              <a:t>; }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index = </a:t>
            </a:r>
            <a:r>
              <a:rPr lang="en-US" b="0" i="0" dirty="0" err="1">
                <a:solidFill>
                  <a:srgbClr val="E36209"/>
                </a:solidFill>
                <a:effectLst/>
                <a:latin typeface="Consolas" panose="020B0609020204030204" pitchFamily="49" charset="0"/>
              </a:rPr>
              <a:t>IndexOf</a:t>
            </a:r>
            <a:r>
              <a:rPr lang="en-US" b="0" i="0" dirty="0">
                <a:solidFill>
                  <a:srgbClr val="4A4A4A"/>
                </a:solidFill>
                <a:effectLst/>
                <a:latin typeface="Consolas" panose="020B0609020204030204" pitchFamily="49" charset="0"/>
              </a:rPr>
              <a:t>(years, </a:t>
            </a:r>
            <a:r>
              <a:rPr lang="en-US" b="0" i="0" dirty="0" err="1">
                <a:solidFill>
                  <a:srgbClr val="4A4A4A"/>
                </a:solidFill>
                <a:effectLst/>
                <a:latin typeface="Consolas" panose="020B0609020204030204" pitchFamily="49" charset="0"/>
              </a:rPr>
              <a:t>selectedYear</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direction = </a:t>
            </a:r>
            <a:r>
              <a:rPr lang="en-US" b="0" i="0" dirty="0" err="1">
                <a:solidFill>
                  <a:srgbClr val="E36209"/>
                </a:solidFill>
                <a:effectLst/>
                <a:latin typeface="Consolas" panose="020B0609020204030204" pitchFamily="49" charset="0"/>
              </a:rPr>
              <a:t>iif</a:t>
            </a:r>
            <a:r>
              <a:rPr lang="en-US" b="0" i="0" dirty="0">
                <a:solidFill>
                  <a:srgbClr val="4A4A4A"/>
                </a:solidFill>
                <a:effectLst/>
                <a:latin typeface="Consolas" panose="020B0609020204030204" pitchFamily="49" charset="0"/>
              </a:rPr>
              <a:t>(index &lt; </a:t>
            </a:r>
            <a:r>
              <a:rPr lang="en-US" b="0" i="0" dirty="0" err="1">
                <a:solidFill>
                  <a:srgbClr val="4A4A4A"/>
                </a:solidFill>
                <a:effectLst/>
                <a:latin typeface="Consolas" panose="020B0609020204030204" pitchFamily="49" charset="0"/>
              </a:rPr>
              <a:t>middleIndex</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-1</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1</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yearStart</a:t>
            </a:r>
            <a:r>
              <a:rPr lang="en-US" b="0" i="0" dirty="0">
                <a:solidFill>
                  <a:srgbClr val="4A4A4A"/>
                </a:solidFill>
                <a:effectLst/>
                <a:latin typeface="Consolas" panose="020B0609020204030204" pitchFamily="49" charset="0"/>
              </a:rPr>
              <a:t> = </a:t>
            </a:r>
            <a:r>
              <a:rPr lang="en-US" b="0" i="0" dirty="0" err="1">
                <a:solidFill>
                  <a:srgbClr val="E36209"/>
                </a:solidFill>
                <a:effectLst/>
                <a:latin typeface="Consolas" panose="020B0609020204030204" pitchFamily="49" charset="0"/>
              </a:rPr>
              <a:t>iif</a:t>
            </a:r>
            <a:r>
              <a:rPr lang="en-US" b="0" i="0" dirty="0">
                <a:solidFill>
                  <a:srgbClr val="4A4A4A"/>
                </a:solidFill>
                <a:effectLst/>
                <a:latin typeface="Consolas" panose="020B0609020204030204" pitchFamily="49" charset="0"/>
              </a:rPr>
              <a:t>(direction &lt; </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selectedYear</a:t>
            </a:r>
            <a:r>
              <a:rPr lang="en-US" b="0" i="0" dirty="0">
                <a:solidFill>
                  <a:srgbClr val="4A4A4A"/>
                </a:solidFill>
                <a:effectLst/>
                <a:latin typeface="Consolas" panose="020B0609020204030204" pitchFamily="49" charset="0"/>
              </a:rPr>
              <a:t>, years[</a:t>
            </a:r>
            <a:r>
              <a:rPr lang="en-US" b="0" i="0" dirty="0" err="1">
                <a:solidFill>
                  <a:srgbClr val="4A4A4A"/>
                </a:solidFill>
                <a:effectLst/>
                <a:latin typeface="Consolas" panose="020B0609020204030204" pitchFamily="49" charset="0"/>
              </a:rPr>
              <a:t>middleIndex</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yearEnd</a:t>
            </a:r>
            <a:r>
              <a:rPr lang="en-US" b="0" i="0" dirty="0">
                <a:solidFill>
                  <a:srgbClr val="4A4A4A"/>
                </a:solidFill>
                <a:effectLst/>
                <a:latin typeface="Consolas" panose="020B0609020204030204" pitchFamily="49" charset="0"/>
              </a:rPr>
              <a:t> = </a:t>
            </a:r>
            <a:r>
              <a:rPr lang="en-US" b="0" i="0" dirty="0" err="1">
                <a:solidFill>
                  <a:srgbClr val="E36209"/>
                </a:solidFill>
                <a:effectLst/>
                <a:latin typeface="Consolas" panose="020B0609020204030204" pitchFamily="49" charset="0"/>
              </a:rPr>
              <a:t>iif</a:t>
            </a:r>
            <a:r>
              <a:rPr lang="en-US" b="0" i="0" dirty="0">
                <a:solidFill>
                  <a:srgbClr val="4A4A4A"/>
                </a:solidFill>
                <a:effectLst/>
                <a:latin typeface="Consolas" panose="020B0609020204030204" pitchFamily="49" charset="0"/>
              </a:rPr>
              <a:t>(direction &lt; </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years[</a:t>
            </a:r>
            <a:r>
              <a:rPr lang="en-US" b="0" i="0" dirty="0" err="1">
                <a:solidFill>
                  <a:srgbClr val="4A4A4A"/>
                </a:solidFill>
                <a:effectLst/>
                <a:latin typeface="Consolas" panose="020B0609020204030204" pitchFamily="49" charset="0"/>
              </a:rPr>
              <a:t>middleIndex</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selectedYear</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sizes = []; </a:t>
            </a:r>
          </a:p>
          <a:p>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offsetX</a:t>
            </a:r>
            <a:r>
              <a:rPr lang="en-US" b="0" i="0" dirty="0">
                <a:solidFill>
                  <a:srgbClr val="4A4A4A"/>
                </a:solidFill>
                <a:effectLst/>
                <a:latin typeface="Consolas" panose="020B0609020204030204" pitchFamily="49" charset="0"/>
              </a:rPr>
              <a:t> = </a:t>
            </a:r>
            <a:r>
              <a:rPr lang="en-US" b="0" i="0" dirty="0">
                <a:solidFill>
                  <a:srgbClr val="005CC5"/>
                </a:solidFill>
                <a:effectLst/>
                <a:latin typeface="Consolas" panose="020B0609020204030204" pitchFamily="49" charset="0"/>
              </a:rPr>
              <a:t>0</a:t>
            </a:r>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for</a:t>
            </a:r>
            <a:r>
              <a:rPr lang="en-US" b="0" i="0" dirty="0">
                <a:solidFill>
                  <a:srgbClr val="4A4A4A"/>
                </a:solidFill>
                <a:effectLst/>
                <a:latin typeface="Consolas" panose="020B0609020204030204" pitchFamily="49" charset="0"/>
              </a:rPr>
              <a:t> (</a:t>
            </a:r>
            <a:r>
              <a:rPr lang="en-US" b="0" i="0" dirty="0">
                <a:solidFill>
                  <a:srgbClr val="D73A49"/>
                </a:solidFill>
                <a:effectLst/>
                <a:latin typeface="Consolas" panose="020B0609020204030204" pitchFamily="49" charset="0"/>
              </a:rPr>
              <a:t>var</a:t>
            </a:r>
            <a:r>
              <a:rPr lang="en-US" b="0" i="0" dirty="0">
                <a:solidFill>
                  <a:srgbClr val="4A4A4A"/>
                </a:solidFill>
                <a:effectLst/>
                <a:latin typeface="Consolas" panose="020B0609020204030204" pitchFamily="49" charset="0"/>
              </a:rPr>
              <a:t> </a:t>
            </a:r>
            <a:r>
              <a:rPr lang="en-US" b="0" i="0" dirty="0">
                <a:solidFill>
                  <a:srgbClr val="E36209"/>
                </a:solidFill>
                <a:effectLst/>
                <a:latin typeface="Consolas" panose="020B0609020204030204" pitchFamily="49" charset="0"/>
              </a:rPr>
              <a:t>year</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yearStart</a:t>
            </a:r>
            <a:r>
              <a:rPr lang="en-US" b="0" i="0" dirty="0">
                <a:solidFill>
                  <a:srgbClr val="4A4A4A"/>
                </a:solidFill>
                <a:effectLst/>
                <a:latin typeface="Consolas" panose="020B0609020204030204" pitchFamily="49" charset="0"/>
              </a:rPr>
              <a:t>; </a:t>
            </a:r>
            <a:r>
              <a:rPr lang="en-US" b="0" i="0" dirty="0">
                <a:solidFill>
                  <a:srgbClr val="E36209"/>
                </a:solidFill>
                <a:effectLst/>
                <a:latin typeface="Consolas" panose="020B0609020204030204" pitchFamily="49" charset="0"/>
              </a:rPr>
              <a:t>year</a:t>
            </a:r>
            <a:r>
              <a:rPr lang="en-US" b="0" i="0" dirty="0">
                <a:solidFill>
                  <a:srgbClr val="4A4A4A"/>
                </a:solidFill>
                <a:effectLst/>
                <a:latin typeface="Consolas" panose="020B0609020204030204" pitchFamily="49" charset="0"/>
              </a:rPr>
              <a:t> &lt;= </a:t>
            </a:r>
            <a:r>
              <a:rPr lang="en-US" b="0" i="0" dirty="0" err="1">
                <a:solidFill>
                  <a:srgbClr val="4A4A4A"/>
                </a:solidFill>
                <a:effectLst/>
                <a:latin typeface="Consolas" panose="020B0609020204030204" pitchFamily="49" charset="0"/>
              </a:rPr>
              <a:t>yearEnd</a:t>
            </a:r>
            <a:r>
              <a:rPr lang="en-US" b="0" i="0" dirty="0">
                <a:solidFill>
                  <a:srgbClr val="4A4A4A"/>
                </a:solidFill>
                <a:effectLst/>
                <a:latin typeface="Consolas" panose="020B0609020204030204" pitchFamily="49" charset="0"/>
              </a:rPr>
              <a:t>; </a:t>
            </a:r>
            <a:r>
              <a:rPr lang="en-US" b="0" i="0" dirty="0">
                <a:solidFill>
                  <a:srgbClr val="E36209"/>
                </a:solidFill>
                <a:effectLst/>
                <a:latin typeface="Consolas" panose="020B0609020204030204" pitchFamily="49" charset="0"/>
              </a:rPr>
              <a:t>year</a:t>
            </a:r>
            <a:r>
              <a:rPr lang="en-US" b="0" i="0" dirty="0">
                <a:solidFill>
                  <a:srgbClr val="4A4A4A"/>
                </a:solidFill>
                <a:effectLst/>
                <a:latin typeface="Consolas" panose="020B0609020204030204" pitchFamily="49" charset="0"/>
              </a:rPr>
              <a:t> += interval) {</a:t>
            </a:r>
          </a:p>
          <a:p>
            <a:r>
              <a:rPr lang="en-US" dirty="0">
                <a:solidFill>
                  <a:schemeClr val="accent1"/>
                </a:solidFill>
                <a:latin typeface="Consolas" panose="020B0609020204030204" pitchFamily="49" charset="0"/>
              </a:rPr>
              <a:t>  </a:t>
            </a:r>
            <a:r>
              <a:rPr lang="en-US" b="0" i="0" dirty="0">
                <a:solidFill>
                  <a:schemeClr val="accent1"/>
                </a:solidFill>
                <a:effectLst/>
                <a:latin typeface="Consolas" panose="020B0609020204030204" pitchFamily="49" charset="0"/>
              </a:rPr>
              <a:t>// insert size calculation here</a:t>
            </a:r>
          </a:p>
          <a:p>
            <a:r>
              <a:rPr lang="en-US" b="0" i="0" dirty="0">
                <a:solidFill>
                  <a:srgbClr val="D73A49"/>
                </a:solidFill>
                <a:effectLst/>
                <a:latin typeface="Consolas" panose="020B0609020204030204" pitchFamily="49" charset="0"/>
              </a:rPr>
              <a:t>  var</a:t>
            </a:r>
            <a:r>
              <a:rPr lang="en-US" b="0" i="0" dirty="0">
                <a:solidFill>
                  <a:srgbClr val="4A4A4A"/>
                </a:solidFill>
                <a:effectLst/>
                <a:latin typeface="Consolas" panose="020B0609020204030204" pitchFamily="49" charset="0"/>
              </a:rPr>
              <a:t> factor = </a:t>
            </a:r>
            <a:r>
              <a:rPr lang="en-US" b="0" i="0" dirty="0" err="1">
                <a:solidFill>
                  <a:srgbClr val="E36209"/>
                </a:solidFill>
                <a:effectLst/>
                <a:latin typeface="Consolas" panose="020B0609020204030204" pitchFamily="49" charset="0"/>
              </a:rPr>
              <a:t>iif</a:t>
            </a:r>
            <a:r>
              <a:rPr lang="en-US" b="0" i="0" dirty="0">
                <a:solidFill>
                  <a:srgbClr val="4A4A4A"/>
                </a:solidFill>
                <a:effectLst/>
                <a:latin typeface="Consolas" panose="020B0609020204030204" pitchFamily="49" charset="0"/>
              </a:rPr>
              <a:t>( (</a:t>
            </a:r>
            <a:r>
              <a:rPr lang="en-US" b="0" i="0" dirty="0">
                <a:solidFill>
                  <a:srgbClr val="E36209"/>
                </a:solidFill>
                <a:effectLst/>
                <a:latin typeface="Consolas" panose="020B0609020204030204" pitchFamily="49" charset="0"/>
              </a:rPr>
              <a:t>year</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yearStart</a:t>
            </a:r>
            <a:r>
              <a:rPr lang="en-US" b="0" i="0" dirty="0">
                <a:solidFill>
                  <a:srgbClr val="4A4A4A"/>
                </a:solidFill>
                <a:effectLst/>
                <a:latin typeface="Consolas" panose="020B0609020204030204" pitchFamily="49" charset="0"/>
              </a:rPr>
              <a:t>) || (</a:t>
            </a:r>
            <a:r>
              <a:rPr lang="en-US" b="0" i="0" dirty="0">
                <a:solidFill>
                  <a:srgbClr val="E36209"/>
                </a:solidFill>
                <a:effectLst/>
                <a:latin typeface="Consolas" panose="020B0609020204030204" pitchFamily="49" charset="0"/>
              </a:rPr>
              <a:t>year</a:t>
            </a:r>
            <a:r>
              <a:rPr lang="en-US" b="0" i="0" dirty="0">
                <a:solidFill>
                  <a:srgbClr val="4A4A4A"/>
                </a:solidFill>
                <a:effectLst/>
                <a:latin typeface="Consolas" panose="020B0609020204030204" pitchFamily="49" charset="0"/>
              </a:rPr>
              <a:t> == </a:t>
            </a:r>
            <a:r>
              <a:rPr lang="en-US" b="0" i="0" dirty="0" err="1">
                <a:solidFill>
                  <a:srgbClr val="4A4A4A"/>
                </a:solidFill>
                <a:effectLst/>
                <a:latin typeface="Consolas" panose="020B0609020204030204" pitchFamily="49" charset="0"/>
              </a:rPr>
              <a:t>yearEnd</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0.5</a:t>
            </a:r>
            <a:r>
              <a:rPr lang="en-US" b="0" i="0" dirty="0">
                <a:solidFill>
                  <a:srgbClr val="4A4A4A"/>
                </a:solidFill>
                <a:effectLst/>
                <a:latin typeface="Consolas" panose="020B0609020204030204" pitchFamily="49" charset="0"/>
              </a:rPr>
              <a:t>, </a:t>
            </a:r>
            <a:r>
              <a:rPr lang="en-US" b="0" i="0" dirty="0">
                <a:solidFill>
                  <a:srgbClr val="005CC5"/>
                </a:solidFill>
                <a:effectLst/>
                <a:latin typeface="Consolas" panose="020B0609020204030204" pitchFamily="49" charset="0"/>
              </a:rPr>
              <a:t>1</a:t>
            </a:r>
            <a:r>
              <a:rPr lang="en-US" b="0" i="0" dirty="0">
                <a:solidFill>
                  <a:srgbClr val="4A4A4A"/>
                </a:solidFill>
                <a:effectLst/>
                <a:latin typeface="Consolas" panose="020B0609020204030204" pitchFamily="49" charset="0"/>
              </a:rPr>
              <a:t> ); </a:t>
            </a:r>
          </a:p>
          <a:p>
            <a:r>
              <a:rPr lang="en-US" dirty="0">
                <a:solidFill>
                  <a:srgbClr val="4A4A4A"/>
                </a:solidFill>
                <a:latin typeface="Consolas" panose="020B0609020204030204" pitchFamily="49" charset="0"/>
              </a:rPr>
              <a:t>  </a:t>
            </a:r>
            <a:r>
              <a:rPr lang="en-US" b="0" i="0" dirty="0" err="1">
                <a:solidFill>
                  <a:srgbClr val="4A4A4A"/>
                </a:solidFill>
                <a:effectLst/>
                <a:latin typeface="Consolas" panose="020B0609020204030204" pitchFamily="49" charset="0"/>
              </a:rPr>
              <a:t>offsetX</a:t>
            </a:r>
            <a:r>
              <a:rPr lang="en-US" b="0" i="0" dirty="0">
                <a:solidFill>
                  <a:srgbClr val="4A4A4A"/>
                </a:solidFill>
                <a:effectLst/>
                <a:latin typeface="Consolas" panose="020B0609020204030204" pitchFamily="49" charset="0"/>
              </a:rPr>
              <a:t> += (size * factor); </a:t>
            </a:r>
          </a:p>
          <a:p>
            <a:r>
              <a:rPr lang="en-US" b="0" i="0" dirty="0">
                <a:solidFill>
                  <a:srgbClr val="4A4A4A"/>
                </a:solidFill>
                <a:effectLst/>
                <a:latin typeface="Consolas" panose="020B0609020204030204" pitchFamily="49" charset="0"/>
              </a:rPr>
              <a:t>} </a:t>
            </a:r>
          </a:p>
          <a:p>
            <a:r>
              <a:rPr lang="en-US" b="0" i="0" dirty="0">
                <a:solidFill>
                  <a:srgbClr val="D73A49"/>
                </a:solidFill>
                <a:effectLst/>
                <a:latin typeface="Consolas" panose="020B0609020204030204" pitchFamily="49" charset="0"/>
              </a:rPr>
              <a:t>return</a:t>
            </a:r>
            <a:r>
              <a:rPr lang="en-US" b="0" i="0" dirty="0">
                <a:solidFill>
                  <a:srgbClr val="4A4A4A"/>
                </a:solidFill>
                <a:effectLst/>
                <a:latin typeface="Consolas" panose="020B0609020204030204" pitchFamily="49" charset="0"/>
              </a:rPr>
              <a:t> </a:t>
            </a:r>
            <a:r>
              <a:rPr lang="en-US" b="0" i="0" dirty="0" err="1">
                <a:solidFill>
                  <a:srgbClr val="4A4A4A"/>
                </a:solidFill>
                <a:effectLst/>
                <a:latin typeface="Consolas" panose="020B0609020204030204" pitchFamily="49" charset="0"/>
              </a:rPr>
              <a:t>offsetX</a:t>
            </a:r>
            <a:r>
              <a:rPr lang="en-US" b="0" i="0" dirty="0">
                <a:solidFill>
                  <a:srgbClr val="4A4A4A"/>
                </a:solidFill>
                <a:effectLst/>
                <a:latin typeface="Consolas" panose="020B0609020204030204" pitchFamily="49" charset="0"/>
              </a:rPr>
              <a:t> * direction;</a:t>
            </a:r>
            <a:endParaRPr lang="en-US" dirty="0"/>
          </a:p>
        </p:txBody>
      </p:sp>
    </p:spTree>
    <p:extLst>
      <p:ext uri="{BB962C8B-B14F-4D97-AF65-F5344CB8AC3E}">
        <p14:creationId xmlns:p14="http://schemas.microsoft.com/office/powerpoint/2010/main" val="380825136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24ED2-A59A-873E-C8B4-CDFE0CC32A75}"/>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5DE39D0-DDFA-AADF-FDC2-C1EE54E89A3E}"/>
              </a:ext>
            </a:extLst>
          </p:cNvPr>
          <p:cNvSpPr>
            <a:spLocks noGrp="1"/>
          </p:cNvSpPr>
          <p:nvPr>
            <p:ph type="body" idx="1"/>
          </p:nvPr>
        </p:nvSpPr>
        <p:spPr/>
        <p:txBody>
          <a:bodyPr/>
          <a:lstStyle/>
          <a:p>
            <a:endParaRPr lang="en-US"/>
          </a:p>
        </p:txBody>
      </p:sp>
      <p:sp>
        <p:nvSpPr>
          <p:cNvPr id="3" name="Title 2">
            <a:extLst>
              <a:ext uri="{FF2B5EF4-FFF2-40B4-BE49-F238E27FC236}">
                <a16:creationId xmlns:a16="http://schemas.microsoft.com/office/drawing/2014/main" id="{1C2ADAC9-011D-63E2-A080-70735B4AA1A0}"/>
              </a:ext>
            </a:extLst>
          </p:cNvPr>
          <p:cNvSpPr>
            <a:spLocks noGrp="1"/>
          </p:cNvSpPr>
          <p:nvPr>
            <p:ph type="title"/>
          </p:nvPr>
        </p:nvSpPr>
        <p:spPr/>
        <p:txBody>
          <a:bodyPr/>
          <a:lstStyle/>
          <a:p>
            <a:r>
              <a:rPr lang="en-US" dirty="0"/>
              <a:t>A review of each style</a:t>
            </a:r>
          </a:p>
        </p:txBody>
      </p:sp>
    </p:spTree>
    <p:extLst>
      <p:ext uri="{BB962C8B-B14F-4D97-AF65-F5344CB8AC3E}">
        <p14:creationId xmlns:p14="http://schemas.microsoft.com/office/powerpoint/2010/main" val="4204837341"/>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CCF8A-3E44-DD43-B04E-56FB6D2F01B8}"/>
              </a:ext>
            </a:extLst>
          </p:cNvPr>
          <p:cNvSpPr>
            <a:spLocks noGrp="1"/>
          </p:cNvSpPr>
          <p:nvPr>
            <p:ph type="title"/>
          </p:nvPr>
        </p:nvSpPr>
        <p:spPr/>
        <p:txBody>
          <a:bodyPr/>
          <a:lstStyle/>
          <a:p>
            <a:endParaRPr lang="en-US"/>
          </a:p>
        </p:txBody>
      </p:sp>
      <p:pic>
        <p:nvPicPr>
          <p:cNvPr id="7" name="Content Placeholder 6" descr="A map of the united states&#10;&#10;AI-generated content may be incorrect.">
            <a:extLst>
              <a:ext uri="{FF2B5EF4-FFF2-40B4-BE49-F238E27FC236}">
                <a16:creationId xmlns:a16="http://schemas.microsoft.com/office/drawing/2014/main" id="{3D48E6B0-CCDB-2C1C-FFA8-5118B126A49B}"/>
              </a:ext>
            </a:extLst>
          </p:cNvPr>
          <p:cNvPicPr>
            <a:picLocks noGrp="1" noChangeAspect="1"/>
          </p:cNvPicPr>
          <p:nvPr>
            <p:ph idx="1"/>
          </p:nvPr>
        </p:nvPicPr>
        <p:blipFill>
          <a:blip r:embed="rId2"/>
          <a:stretch>
            <a:fillRect/>
          </a:stretch>
        </p:blipFill>
        <p:spPr>
          <a:xfrm>
            <a:off x="-11281" y="247389"/>
            <a:ext cx="12214562" cy="6363222"/>
          </a:xfrm>
        </p:spPr>
      </p:pic>
    </p:spTree>
    <p:extLst>
      <p:ext uri="{BB962C8B-B14F-4D97-AF65-F5344CB8AC3E}">
        <p14:creationId xmlns:p14="http://schemas.microsoft.com/office/powerpoint/2010/main" val="488818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348C6-CB32-1781-C5A1-0433B199EC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A310F3-E652-EC0B-819D-71029F5AA958}"/>
              </a:ext>
            </a:extLst>
          </p:cNvPr>
          <p:cNvSpPr>
            <a:spLocks noGrp="1"/>
          </p:cNvSpPr>
          <p:nvPr>
            <p:ph type="title"/>
          </p:nvPr>
        </p:nvSpPr>
        <p:spPr>
          <a:xfrm>
            <a:off x="910001" y="656823"/>
            <a:ext cx="10371997" cy="461665"/>
          </a:xfrm>
        </p:spPr>
        <p:txBody>
          <a:bodyPr/>
          <a:lstStyle/>
          <a:p>
            <a:r>
              <a:rPr lang="en-US" dirty="0">
                <a:solidFill>
                  <a:schemeClr val="tx1">
                    <a:lumMod val="75000"/>
                    <a:lumOff val="25000"/>
                  </a:schemeClr>
                </a:solidFill>
              </a:rPr>
              <a:t>Winner + margin and winner + lean</a:t>
            </a:r>
          </a:p>
        </p:txBody>
      </p:sp>
      <p:sp>
        <p:nvSpPr>
          <p:cNvPr id="3" name="Content Placeholder 2">
            <a:extLst>
              <a:ext uri="{FF2B5EF4-FFF2-40B4-BE49-F238E27FC236}">
                <a16:creationId xmlns:a16="http://schemas.microsoft.com/office/drawing/2014/main" id="{BA12F983-26B8-4061-D797-F53181A4C1FE}"/>
              </a:ext>
            </a:extLst>
          </p:cNvPr>
          <p:cNvSpPr>
            <a:spLocks noGrp="1"/>
          </p:cNvSpPr>
          <p:nvPr>
            <p:ph sz="quarter" idx="10"/>
          </p:nvPr>
        </p:nvSpPr>
        <p:spPr>
          <a:xfrm>
            <a:off x="4446648" y="1631817"/>
            <a:ext cx="3298703" cy="4695571"/>
          </a:xfrm>
        </p:spPr>
        <p:txBody>
          <a:bodyPr/>
          <a:lstStyle/>
          <a:p>
            <a:pPr marL="0" indent="0" algn="ctr">
              <a:buNone/>
            </a:pPr>
            <a:r>
              <a:rPr lang="en-US" b="1" dirty="0">
                <a:solidFill>
                  <a:schemeClr val="tx1">
                    <a:lumMod val="75000"/>
                    <a:lumOff val="25000"/>
                  </a:schemeClr>
                </a:solidFill>
              </a:rPr>
              <a:t>Strengths</a:t>
            </a:r>
          </a:p>
          <a:p>
            <a:r>
              <a:rPr lang="en-US" dirty="0">
                <a:solidFill>
                  <a:schemeClr val="tx1">
                    <a:lumMod val="75000"/>
                    <a:lumOff val="25000"/>
                  </a:schemeClr>
                </a:solidFill>
              </a:rPr>
              <a:t>Showing who won</a:t>
            </a:r>
          </a:p>
          <a:p>
            <a:r>
              <a:rPr lang="en-US" b="1" dirty="0">
                <a:solidFill>
                  <a:schemeClr val="tx2">
                    <a:lumMod val="75000"/>
                  </a:schemeClr>
                </a:solidFill>
              </a:rPr>
              <a:t>Low cognitive effort </a:t>
            </a:r>
            <a:r>
              <a:rPr lang="en-US" dirty="0">
                <a:solidFill>
                  <a:schemeClr val="tx1">
                    <a:lumMod val="75000"/>
                    <a:lumOff val="25000"/>
                  </a:schemeClr>
                </a:solidFill>
              </a:rPr>
              <a:t>for seeing year-to-year </a:t>
            </a:r>
            <a:r>
              <a:rPr lang="en-US" b="1" dirty="0">
                <a:solidFill>
                  <a:schemeClr val="tx2">
                    <a:lumMod val="75000"/>
                  </a:schemeClr>
                </a:solidFill>
              </a:rPr>
              <a:t>winner</a:t>
            </a:r>
          </a:p>
          <a:p>
            <a:r>
              <a:rPr lang="en-US" dirty="0">
                <a:solidFill>
                  <a:schemeClr val="tx1">
                    <a:lumMod val="75000"/>
                    <a:lumOff val="25000"/>
                  </a:schemeClr>
                </a:solidFill>
              </a:rPr>
              <a:t>Good for </a:t>
            </a:r>
            <a:r>
              <a:rPr lang="en-US" b="1" dirty="0">
                <a:solidFill>
                  <a:schemeClr val="tx2">
                    <a:lumMod val="75000"/>
                  </a:schemeClr>
                </a:solidFill>
              </a:rPr>
              <a:t>short attention spans</a:t>
            </a:r>
          </a:p>
          <a:p>
            <a:r>
              <a:rPr lang="en-US" dirty="0">
                <a:solidFill>
                  <a:schemeClr val="tx1">
                    <a:lumMod val="75000"/>
                    <a:lumOff val="25000"/>
                  </a:schemeClr>
                </a:solidFill>
              </a:rPr>
              <a:t>Quick to grasp</a:t>
            </a:r>
          </a:p>
          <a:p>
            <a:pPr lvl="1"/>
            <a:r>
              <a:rPr lang="en-US" dirty="0">
                <a:solidFill>
                  <a:schemeClr val="tx1">
                    <a:lumMod val="75000"/>
                    <a:lumOff val="25000"/>
                  </a:schemeClr>
                </a:solidFill>
              </a:rPr>
              <a:t>Each frame has familiarity with general audiences</a:t>
            </a:r>
          </a:p>
          <a:p>
            <a:endParaRPr lang="en-US" dirty="0"/>
          </a:p>
        </p:txBody>
      </p:sp>
      <p:sp>
        <p:nvSpPr>
          <p:cNvPr id="5" name="Content Placeholder 2">
            <a:extLst>
              <a:ext uri="{FF2B5EF4-FFF2-40B4-BE49-F238E27FC236}">
                <a16:creationId xmlns:a16="http://schemas.microsoft.com/office/drawing/2014/main" id="{28715B8B-95B7-E74F-75BA-0CD4BBF9DBEB}"/>
              </a:ext>
            </a:extLst>
          </p:cNvPr>
          <p:cNvSpPr txBox="1">
            <a:spLocks/>
          </p:cNvSpPr>
          <p:nvPr/>
        </p:nvSpPr>
        <p:spPr>
          <a:xfrm>
            <a:off x="8206924" y="1631817"/>
            <a:ext cx="3298703" cy="4695571"/>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Weaknesses</a:t>
            </a:r>
          </a:p>
          <a:p>
            <a:r>
              <a:rPr lang="en-US" dirty="0">
                <a:solidFill>
                  <a:schemeClr val="tx1">
                    <a:lumMod val="75000"/>
                    <a:lumOff val="25000"/>
                  </a:schemeClr>
                </a:solidFill>
              </a:rPr>
              <a:t>Showing overall trend</a:t>
            </a:r>
          </a:p>
          <a:p>
            <a:r>
              <a:rPr lang="en-US" dirty="0">
                <a:solidFill>
                  <a:schemeClr val="tx1">
                    <a:lumMod val="75000"/>
                    <a:lumOff val="25000"/>
                  </a:schemeClr>
                </a:solidFill>
              </a:rPr>
              <a:t>Difficult to see slight regional changes that have major impact</a:t>
            </a:r>
          </a:p>
          <a:p>
            <a:pPr lvl="1"/>
            <a:r>
              <a:rPr lang="en-US" dirty="0">
                <a:solidFill>
                  <a:schemeClr val="tx1">
                    <a:lumMod val="75000"/>
                    <a:lumOff val="25000"/>
                  </a:schemeClr>
                </a:solidFill>
              </a:rPr>
              <a:t>e.g. individual counties influencing electoral votes</a:t>
            </a:r>
          </a:p>
          <a:p>
            <a:r>
              <a:rPr lang="en-US" dirty="0">
                <a:solidFill>
                  <a:schemeClr val="tx1">
                    <a:lumMod val="75000"/>
                    <a:lumOff val="25000"/>
                  </a:schemeClr>
                </a:solidFill>
              </a:rPr>
              <a:t>One year visible at a time</a:t>
            </a:r>
          </a:p>
          <a:p>
            <a:r>
              <a:rPr lang="en-US" dirty="0">
                <a:solidFill>
                  <a:schemeClr val="tx1">
                    <a:lumMod val="75000"/>
                    <a:lumOff val="25000"/>
                  </a:schemeClr>
                </a:solidFill>
              </a:rPr>
              <a:t>Seeing</a:t>
            </a:r>
            <a:r>
              <a:rPr lang="en-US" dirty="0"/>
              <a:t> </a:t>
            </a:r>
            <a:r>
              <a:rPr lang="en-US" b="1" dirty="0">
                <a:solidFill>
                  <a:srgbClr val="C00000"/>
                </a:solidFill>
              </a:rPr>
              <a:t>trend</a:t>
            </a:r>
            <a:r>
              <a:rPr lang="en-US" dirty="0"/>
              <a:t> </a:t>
            </a:r>
            <a:r>
              <a:rPr lang="en-US" dirty="0">
                <a:solidFill>
                  <a:schemeClr val="tx1">
                    <a:lumMod val="75000"/>
                    <a:lumOff val="25000"/>
                  </a:schemeClr>
                </a:solidFill>
              </a:rPr>
              <a:t>requires</a:t>
            </a:r>
            <a:r>
              <a:rPr lang="en-US" dirty="0"/>
              <a:t> </a:t>
            </a:r>
            <a:r>
              <a:rPr lang="en-US" b="1" dirty="0">
                <a:solidFill>
                  <a:srgbClr val="C00000"/>
                </a:solidFill>
              </a:rPr>
              <a:t>high cognitive effort</a:t>
            </a:r>
          </a:p>
          <a:p>
            <a:pPr lvl="1"/>
            <a:r>
              <a:rPr lang="en-US" dirty="0">
                <a:solidFill>
                  <a:schemeClr val="tx1">
                    <a:lumMod val="75000"/>
                    <a:lumOff val="25000"/>
                  </a:schemeClr>
                </a:solidFill>
              </a:rPr>
              <a:t>Requires toggling slider values back and forth at different stops</a:t>
            </a:r>
          </a:p>
        </p:txBody>
      </p:sp>
      <p:pic>
        <p:nvPicPr>
          <p:cNvPr id="7" name="Picture 6">
            <a:extLst>
              <a:ext uri="{FF2B5EF4-FFF2-40B4-BE49-F238E27FC236}">
                <a16:creationId xmlns:a16="http://schemas.microsoft.com/office/drawing/2014/main" id="{54C674B3-94FF-160C-465A-7B59FB7DDCC3}"/>
              </a:ext>
            </a:extLst>
          </p:cNvPr>
          <p:cNvPicPr>
            <a:picLocks noChangeAspect="1"/>
          </p:cNvPicPr>
          <p:nvPr/>
        </p:nvPicPr>
        <p:blipFill>
          <a:blip r:embed="rId2"/>
          <a:stretch>
            <a:fillRect/>
          </a:stretch>
        </p:blipFill>
        <p:spPr>
          <a:xfrm>
            <a:off x="593929" y="1631817"/>
            <a:ext cx="3483883" cy="2202410"/>
          </a:xfrm>
          <a:prstGeom prst="rect">
            <a:avLst/>
          </a:prstGeom>
          <a:ln w="19050">
            <a:solidFill>
              <a:schemeClr val="tx2">
                <a:lumMod val="75000"/>
              </a:schemeClr>
            </a:solidFill>
          </a:ln>
        </p:spPr>
      </p:pic>
      <p:sp>
        <p:nvSpPr>
          <p:cNvPr id="8" name="TextBox 7">
            <a:extLst>
              <a:ext uri="{FF2B5EF4-FFF2-40B4-BE49-F238E27FC236}">
                <a16:creationId xmlns:a16="http://schemas.microsoft.com/office/drawing/2014/main" id="{4F580F21-FA9B-E3DE-E71E-29839ABFE84E}"/>
              </a:ext>
            </a:extLst>
          </p:cNvPr>
          <p:cNvSpPr txBox="1"/>
          <p:nvPr/>
        </p:nvSpPr>
        <p:spPr>
          <a:xfrm>
            <a:off x="-1028700" y="1638300"/>
            <a:ext cx="0" cy="0"/>
          </a:xfrm>
          <a:prstGeom prst="rect">
            <a:avLst/>
          </a:prstGeom>
          <a:noFill/>
          <a:effectLst/>
        </p:spPr>
        <p:txBody>
          <a:bodyPr wrap="none" lIns="0" tIns="0" rIns="0" bIns="0" rtlCol="0">
            <a:noAutofit/>
          </a:bodyPr>
          <a:lstStyle/>
          <a:p>
            <a:pPr algn="l" eaLnBrk="0" hangingPunct="0"/>
            <a:endParaRPr lang="en-US" sz="1400" dirty="0" err="1">
              <a:ea typeface="+mn-ea"/>
              <a:cs typeface="+mn-cs"/>
            </a:endParaRPr>
          </a:p>
        </p:txBody>
      </p:sp>
      <p:pic>
        <p:nvPicPr>
          <p:cNvPr id="9" name="Picture 8">
            <a:extLst>
              <a:ext uri="{FF2B5EF4-FFF2-40B4-BE49-F238E27FC236}">
                <a16:creationId xmlns:a16="http://schemas.microsoft.com/office/drawing/2014/main" id="{A9F2E833-11DD-4324-602E-BB9F5038CF7D}"/>
              </a:ext>
            </a:extLst>
          </p:cNvPr>
          <p:cNvPicPr>
            <a:picLocks noChangeAspect="1"/>
          </p:cNvPicPr>
          <p:nvPr/>
        </p:nvPicPr>
        <p:blipFill>
          <a:blip r:embed="rId3"/>
          <a:stretch>
            <a:fillRect/>
          </a:stretch>
        </p:blipFill>
        <p:spPr>
          <a:xfrm>
            <a:off x="610581" y="4124978"/>
            <a:ext cx="3450577" cy="2202410"/>
          </a:xfrm>
          <a:prstGeom prst="rect">
            <a:avLst/>
          </a:prstGeom>
          <a:ln w="19050">
            <a:solidFill>
              <a:schemeClr val="tx2">
                <a:lumMod val="75000"/>
              </a:schemeClr>
            </a:solidFill>
          </a:ln>
        </p:spPr>
      </p:pic>
    </p:spTree>
    <p:extLst>
      <p:ext uri="{BB962C8B-B14F-4D97-AF65-F5344CB8AC3E}">
        <p14:creationId xmlns:p14="http://schemas.microsoft.com/office/powerpoint/2010/main" val="57137675"/>
      </p:ext>
    </p:extLst>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27A87A-4D04-5C49-759D-604F0AEC4A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B6DEAA-E82B-18EB-AA44-E7C1C687E84F}"/>
              </a:ext>
            </a:extLst>
          </p:cNvPr>
          <p:cNvSpPr>
            <a:spLocks noGrp="1"/>
          </p:cNvSpPr>
          <p:nvPr>
            <p:ph type="title"/>
          </p:nvPr>
        </p:nvSpPr>
        <p:spPr>
          <a:xfrm>
            <a:off x="910000" y="814335"/>
            <a:ext cx="10371997" cy="461665"/>
          </a:xfrm>
        </p:spPr>
        <p:txBody>
          <a:bodyPr/>
          <a:lstStyle/>
          <a:p>
            <a:r>
              <a:rPr lang="en-US" dirty="0">
                <a:solidFill>
                  <a:schemeClr val="tx1">
                    <a:lumMod val="75000"/>
                    <a:lumOff val="25000"/>
                  </a:schemeClr>
                </a:solidFill>
              </a:rPr>
              <a:t>Swing</a:t>
            </a:r>
          </a:p>
        </p:txBody>
      </p:sp>
      <p:sp>
        <p:nvSpPr>
          <p:cNvPr id="9" name="Content Placeholder 2">
            <a:extLst>
              <a:ext uri="{FF2B5EF4-FFF2-40B4-BE49-F238E27FC236}">
                <a16:creationId xmlns:a16="http://schemas.microsoft.com/office/drawing/2014/main" id="{BD10AC4E-AA80-3A18-7E31-C8B43C5500ED}"/>
              </a:ext>
            </a:extLst>
          </p:cNvPr>
          <p:cNvSpPr txBox="1">
            <a:spLocks/>
          </p:cNvSpPr>
          <p:nvPr/>
        </p:nvSpPr>
        <p:spPr>
          <a:xfrm>
            <a:off x="4446648" y="1631817"/>
            <a:ext cx="3298703" cy="4181015"/>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Strengths</a:t>
            </a:r>
          </a:p>
          <a:p>
            <a:r>
              <a:rPr lang="en-US" dirty="0">
                <a:solidFill>
                  <a:schemeClr val="tx1">
                    <a:lumMod val="75000"/>
                    <a:lumOff val="25000"/>
                  </a:schemeClr>
                </a:solidFill>
              </a:rPr>
              <a:t>Showing predominant change in voting behavior</a:t>
            </a:r>
          </a:p>
          <a:p>
            <a:r>
              <a:rPr lang="en-US" b="1" dirty="0">
                <a:solidFill>
                  <a:schemeClr val="tx2">
                    <a:lumMod val="75000"/>
                  </a:schemeClr>
                </a:solidFill>
              </a:rPr>
              <a:t>Easy to see party swings</a:t>
            </a:r>
            <a:r>
              <a:rPr lang="en-US" dirty="0">
                <a:solidFill>
                  <a:schemeClr val="tx1">
                    <a:lumMod val="75000"/>
                    <a:lumOff val="25000"/>
                  </a:schemeClr>
                </a:solidFill>
              </a:rPr>
              <a:t> and dramatic changes in a given year</a:t>
            </a:r>
          </a:p>
          <a:p>
            <a:r>
              <a:rPr lang="en-US" dirty="0">
                <a:solidFill>
                  <a:schemeClr val="tx1">
                    <a:lumMod val="75000"/>
                    <a:lumOff val="25000"/>
                  </a:schemeClr>
                </a:solidFill>
              </a:rPr>
              <a:t>Good for </a:t>
            </a:r>
            <a:r>
              <a:rPr lang="en-US" b="1" dirty="0">
                <a:solidFill>
                  <a:schemeClr val="tx2">
                    <a:lumMod val="75000"/>
                  </a:schemeClr>
                </a:solidFill>
              </a:rPr>
              <a:t>short attention spans</a:t>
            </a:r>
          </a:p>
          <a:p>
            <a:pPr lvl="1"/>
            <a:endParaRPr lang="en-US" dirty="0"/>
          </a:p>
          <a:p>
            <a:endParaRPr lang="en-US" dirty="0"/>
          </a:p>
        </p:txBody>
      </p:sp>
      <p:sp>
        <p:nvSpPr>
          <p:cNvPr id="10" name="Content Placeholder 2">
            <a:extLst>
              <a:ext uri="{FF2B5EF4-FFF2-40B4-BE49-F238E27FC236}">
                <a16:creationId xmlns:a16="http://schemas.microsoft.com/office/drawing/2014/main" id="{8D4EFAE9-D774-8484-AD22-3AB448B460C6}"/>
              </a:ext>
            </a:extLst>
          </p:cNvPr>
          <p:cNvSpPr txBox="1">
            <a:spLocks/>
          </p:cNvSpPr>
          <p:nvPr/>
        </p:nvSpPr>
        <p:spPr>
          <a:xfrm>
            <a:off x="8206924" y="1631817"/>
            <a:ext cx="3298703" cy="5226183"/>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Weaknesses</a:t>
            </a:r>
          </a:p>
          <a:p>
            <a:r>
              <a:rPr lang="en-US" b="1" dirty="0">
                <a:solidFill>
                  <a:srgbClr val="C00000"/>
                </a:solidFill>
              </a:rPr>
              <a:t>High cognitive effort </a:t>
            </a:r>
            <a:r>
              <a:rPr lang="en-US" dirty="0">
                <a:solidFill>
                  <a:schemeClr val="tx1">
                    <a:lumMod val="75000"/>
                    <a:lumOff val="25000"/>
                  </a:schemeClr>
                </a:solidFill>
              </a:rPr>
              <a:t>for seeing year-to-year </a:t>
            </a:r>
            <a:r>
              <a:rPr lang="en-US" b="1" dirty="0">
                <a:solidFill>
                  <a:srgbClr val="C00000"/>
                </a:solidFill>
              </a:rPr>
              <a:t>winner</a:t>
            </a:r>
          </a:p>
          <a:p>
            <a:r>
              <a:rPr lang="en-US" dirty="0">
                <a:solidFill>
                  <a:schemeClr val="tx1">
                    <a:lumMod val="75000"/>
                    <a:lumOff val="25000"/>
                  </a:schemeClr>
                </a:solidFill>
              </a:rPr>
              <a:t>Difficult to see slight regional changes that have major impact</a:t>
            </a:r>
          </a:p>
          <a:p>
            <a:pPr lvl="1"/>
            <a:r>
              <a:rPr lang="en-US" dirty="0">
                <a:solidFill>
                  <a:schemeClr val="tx1">
                    <a:lumMod val="75000"/>
                    <a:lumOff val="25000"/>
                  </a:schemeClr>
                </a:solidFill>
              </a:rPr>
              <a:t>e.g. individual counties influencing electoral votes</a:t>
            </a:r>
            <a:endParaRPr lang="en-US" b="1" dirty="0">
              <a:solidFill>
                <a:srgbClr val="C00000"/>
              </a:solidFill>
            </a:endParaRPr>
          </a:p>
          <a:p>
            <a:r>
              <a:rPr lang="en-US" dirty="0">
                <a:solidFill>
                  <a:schemeClr val="tx1">
                    <a:lumMod val="75000"/>
                    <a:lumOff val="25000"/>
                  </a:schemeClr>
                </a:solidFill>
              </a:rPr>
              <a:t>Seeing</a:t>
            </a:r>
            <a:r>
              <a:rPr lang="en-US" dirty="0"/>
              <a:t> </a:t>
            </a:r>
            <a:r>
              <a:rPr lang="en-US" b="1" dirty="0">
                <a:solidFill>
                  <a:srgbClr val="C00000"/>
                </a:solidFill>
              </a:rPr>
              <a:t>trend</a:t>
            </a:r>
            <a:r>
              <a:rPr lang="en-US" dirty="0"/>
              <a:t> </a:t>
            </a:r>
            <a:r>
              <a:rPr lang="en-US" dirty="0">
                <a:solidFill>
                  <a:schemeClr val="tx1">
                    <a:lumMod val="75000"/>
                    <a:lumOff val="25000"/>
                  </a:schemeClr>
                </a:solidFill>
              </a:rPr>
              <a:t>requires</a:t>
            </a:r>
            <a:r>
              <a:rPr lang="en-US" dirty="0"/>
              <a:t> </a:t>
            </a:r>
            <a:r>
              <a:rPr lang="en-US" b="1" dirty="0">
                <a:solidFill>
                  <a:srgbClr val="C00000"/>
                </a:solidFill>
              </a:rPr>
              <a:t>high cognitive effort</a:t>
            </a:r>
          </a:p>
          <a:p>
            <a:pPr lvl="1"/>
            <a:r>
              <a:rPr lang="en-US" dirty="0">
                <a:solidFill>
                  <a:schemeClr val="tx1">
                    <a:lumMod val="75000"/>
                    <a:lumOff val="25000"/>
                  </a:schemeClr>
                </a:solidFill>
              </a:rPr>
              <a:t>Requires toggling slider values back and forth at different stops</a:t>
            </a:r>
          </a:p>
        </p:txBody>
      </p:sp>
      <p:pic>
        <p:nvPicPr>
          <p:cNvPr id="13" name="Picture 12">
            <a:extLst>
              <a:ext uri="{FF2B5EF4-FFF2-40B4-BE49-F238E27FC236}">
                <a16:creationId xmlns:a16="http://schemas.microsoft.com/office/drawing/2014/main" id="{43A626A3-33E1-D3DF-FC0D-04E784D6A6EB}"/>
              </a:ext>
            </a:extLst>
          </p:cNvPr>
          <p:cNvPicPr>
            <a:picLocks noChangeAspect="1"/>
          </p:cNvPicPr>
          <p:nvPr/>
        </p:nvPicPr>
        <p:blipFill>
          <a:blip r:embed="rId2"/>
          <a:stretch>
            <a:fillRect/>
          </a:stretch>
        </p:blipFill>
        <p:spPr>
          <a:xfrm>
            <a:off x="510293" y="1631817"/>
            <a:ext cx="3502136" cy="2383398"/>
          </a:xfrm>
          <a:prstGeom prst="rect">
            <a:avLst/>
          </a:prstGeom>
          <a:ln w="19050">
            <a:solidFill>
              <a:schemeClr val="tx2">
                <a:lumMod val="75000"/>
              </a:schemeClr>
            </a:solidFill>
          </a:ln>
        </p:spPr>
      </p:pic>
      <p:pic>
        <p:nvPicPr>
          <p:cNvPr id="14" name="Picture 13">
            <a:extLst>
              <a:ext uri="{FF2B5EF4-FFF2-40B4-BE49-F238E27FC236}">
                <a16:creationId xmlns:a16="http://schemas.microsoft.com/office/drawing/2014/main" id="{F9496723-B702-A682-3CA3-AECA63699E9E}"/>
              </a:ext>
            </a:extLst>
          </p:cNvPr>
          <p:cNvPicPr>
            <a:picLocks noChangeAspect="1"/>
          </p:cNvPicPr>
          <p:nvPr/>
        </p:nvPicPr>
        <p:blipFill>
          <a:blip r:embed="rId3"/>
          <a:stretch>
            <a:fillRect/>
          </a:stretch>
        </p:blipFill>
        <p:spPr>
          <a:xfrm>
            <a:off x="510293" y="4265920"/>
            <a:ext cx="3502136" cy="1920525"/>
          </a:xfrm>
          <a:prstGeom prst="rect">
            <a:avLst/>
          </a:prstGeom>
          <a:ln w="19050">
            <a:solidFill>
              <a:schemeClr val="tx2">
                <a:lumMod val="75000"/>
              </a:schemeClr>
            </a:solidFill>
          </a:ln>
        </p:spPr>
      </p:pic>
    </p:spTree>
    <p:extLst>
      <p:ext uri="{BB962C8B-B14F-4D97-AF65-F5344CB8AC3E}">
        <p14:creationId xmlns:p14="http://schemas.microsoft.com/office/powerpoint/2010/main" val="1844746115"/>
      </p:ext>
    </p:extLst>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B58C1F-DB2D-AA92-9492-D062903813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A980FE-D363-7B87-218F-7F6ECDE26DD9}"/>
              </a:ext>
            </a:extLst>
          </p:cNvPr>
          <p:cNvSpPr>
            <a:spLocks noGrp="1"/>
          </p:cNvSpPr>
          <p:nvPr>
            <p:ph type="title"/>
          </p:nvPr>
        </p:nvSpPr>
        <p:spPr>
          <a:xfrm>
            <a:off x="910000" y="814335"/>
            <a:ext cx="10371997" cy="461665"/>
          </a:xfrm>
        </p:spPr>
        <p:txBody>
          <a:bodyPr/>
          <a:lstStyle/>
          <a:p>
            <a:r>
              <a:rPr lang="en-US" dirty="0">
                <a:solidFill>
                  <a:schemeClr val="tx1">
                    <a:lumMod val="75000"/>
                    <a:lumOff val="25000"/>
                  </a:schemeClr>
                </a:solidFill>
              </a:rPr>
              <a:t>Composite symbols: change in votes for all parties</a:t>
            </a:r>
          </a:p>
        </p:txBody>
      </p:sp>
      <p:sp>
        <p:nvSpPr>
          <p:cNvPr id="8" name="Content Placeholder 2">
            <a:extLst>
              <a:ext uri="{FF2B5EF4-FFF2-40B4-BE49-F238E27FC236}">
                <a16:creationId xmlns:a16="http://schemas.microsoft.com/office/drawing/2014/main" id="{648EB06B-6FAD-6354-E8C3-5155A061E5E4}"/>
              </a:ext>
            </a:extLst>
          </p:cNvPr>
          <p:cNvSpPr txBox="1">
            <a:spLocks/>
          </p:cNvSpPr>
          <p:nvPr/>
        </p:nvSpPr>
        <p:spPr>
          <a:xfrm>
            <a:off x="4446648" y="1631817"/>
            <a:ext cx="3298703" cy="4181015"/>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Strengths</a:t>
            </a:r>
          </a:p>
          <a:p>
            <a:r>
              <a:rPr lang="en-US" dirty="0">
                <a:solidFill>
                  <a:schemeClr val="tx1">
                    <a:lumMod val="75000"/>
                    <a:lumOff val="25000"/>
                  </a:schemeClr>
                </a:solidFill>
              </a:rPr>
              <a:t>Showing </a:t>
            </a:r>
            <a:r>
              <a:rPr lang="en-US" b="1" dirty="0">
                <a:solidFill>
                  <a:schemeClr val="tx2">
                    <a:lumMod val="75000"/>
                  </a:schemeClr>
                </a:solidFill>
              </a:rPr>
              <a:t>detailed nuances </a:t>
            </a:r>
            <a:r>
              <a:rPr lang="en-US" dirty="0">
                <a:solidFill>
                  <a:schemeClr val="tx1">
                    <a:lumMod val="75000"/>
                    <a:lumOff val="25000"/>
                  </a:schemeClr>
                </a:solidFill>
              </a:rPr>
              <a:t>of voting shifts in different parties year to year</a:t>
            </a:r>
          </a:p>
          <a:p>
            <a:pPr lvl="1"/>
            <a:r>
              <a:rPr lang="en-US" dirty="0">
                <a:solidFill>
                  <a:schemeClr val="tx1">
                    <a:lumMod val="75000"/>
                    <a:lumOff val="25000"/>
                  </a:schemeClr>
                </a:solidFill>
              </a:rPr>
              <a:t>e.g. individual counties influencing electoral votes</a:t>
            </a:r>
          </a:p>
          <a:p>
            <a:r>
              <a:rPr lang="en-US" dirty="0">
                <a:solidFill>
                  <a:schemeClr val="tx1">
                    <a:lumMod val="75000"/>
                    <a:lumOff val="25000"/>
                  </a:schemeClr>
                </a:solidFill>
              </a:rPr>
              <a:t>Easy to see party swings, and dramatic changes using slider.</a:t>
            </a:r>
          </a:p>
          <a:p>
            <a:pPr lvl="1"/>
            <a:endParaRPr lang="en-US" dirty="0">
              <a:solidFill>
                <a:schemeClr val="tx1">
                  <a:lumMod val="75000"/>
                  <a:lumOff val="25000"/>
                </a:schemeClr>
              </a:solidFill>
            </a:endParaRPr>
          </a:p>
          <a:p>
            <a:endParaRPr lang="en-US" dirty="0">
              <a:solidFill>
                <a:schemeClr val="tx1">
                  <a:lumMod val="75000"/>
                  <a:lumOff val="25000"/>
                </a:schemeClr>
              </a:solidFill>
            </a:endParaRPr>
          </a:p>
        </p:txBody>
      </p:sp>
      <p:sp>
        <p:nvSpPr>
          <p:cNvPr id="9" name="Content Placeholder 2">
            <a:extLst>
              <a:ext uri="{FF2B5EF4-FFF2-40B4-BE49-F238E27FC236}">
                <a16:creationId xmlns:a16="http://schemas.microsoft.com/office/drawing/2014/main" id="{484AC5D8-5E7D-9FA4-020D-9D5F0E1313EE}"/>
              </a:ext>
            </a:extLst>
          </p:cNvPr>
          <p:cNvSpPr txBox="1">
            <a:spLocks/>
          </p:cNvSpPr>
          <p:nvPr/>
        </p:nvSpPr>
        <p:spPr>
          <a:xfrm>
            <a:off x="8206924" y="1631817"/>
            <a:ext cx="3298703" cy="4181015"/>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Weaknesses</a:t>
            </a:r>
          </a:p>
          <a:p>
            <a:r>
              <a:rPr lang="en-US" dirty="0">
                <a:solidFill>
                  <a:schemeClr val="tx1">
                    <a:lumMod val="75000"/>
                    <a:lumOff val="25000"/>
                  </a:schemeClr>
                </a:solidFill>
              </a:rPr>
              <a:t>Showing who won</a:t>
            </a:r>
          </a:p>
          <a:p>
            <a:r>
              <a:rPr lang="en-US" b="1" dirty="0">
                <a:solidFill>
                  <a:srgbClr val="C00000"/>
                </a:solidFill>
              </a:rPr>
              <a:t>Initial view </a:t>
            </a:r>
            <a:r>
              <a:rPr lang="en-US" dirty="0">
                <a:solidFill>
                  <a:schemeClr val="tx1">
                    <a:lumMod val="75000"/>
                    <a:lumOff val="25000"/>
                  </a:schemeClr>
                </a:solidFill>
              </a:rPr>
              <a:t>requires</a:t>
            </a:r>
            <a:r>
              <a:rPr lang="en-US" b="1" dirty="0">
                <a:solidFill>
                  <a:schemeClr val="tx1">
                    <a:lumMod val="75000"/>
                    <a:lumOff val="25000"/>
                  </a:schemeClr>
                </a:solidFill>
              </a:rPr>
              <a:t> </a:t>
            </a:r>
            <a:r>
              <a:rPr lang="en-US" b="1" dirty="0">
                <a:solidFill>
                  <a:srgbClr val="C00000"/>
                </a:solidFill>
              </a:rPr>
              <a:t>more cognitive effort</a:t>
            </a:r>
          </a:p>
          <a:p>
            <a:pPr lvl="1"/>
            <a:r>
              <a:rPr lang="en-US" dirty="0">
                <a:solidFill>
                  <a:schemeClr val="tx1">
                    <a:lumMod val="75000"/>
                    <a:lumOff val="25000"/>
                  </a:schemeClr>
                </a:solidFill>
              </a:rPr>
              <a:t>e.g. “what am I looking at?”</a:t>
            </a:r>
          </a:p>
          <a:p>
            <a:r>
              <a:rPr lang="en-US" b="1" dirty="0">
                <a:solidFill>
                  <a:srgbClr val="C00000"/>
                </a:solidFill>
              </a:rPr>
              <a:t>High cognitive effort </a:t>
            </a:r>
            <a:r>
              <a:rPr lang="en-US" dirty="0">
                <a:solidFill>
                  <a:schemeClr val="tx1">
                    <a:lumMod val="75000"/>
                    <a:lumOff val="25000"/>
                  </a:schemeClr>
                </a:solidFill>
              </a:rPr>
              <a:t>for seeing year-to-year </a:t>
            </a:r>
            <a:r>
              <a:rPr lang="en-US" b="1" dirty="0">
                <a:solidFill>
                  <a:srgbClr val="C00000"/>
                </a:solidFill>
              </a:rPr>
              <a:t>winner</a:t>
            </a:r>
            <a:endParaRPr lang="en-US" dirty="0">
              <a:solidFill>
                <a:schemeClr val="tx1">
                  <a:lumMod val="75000"/>
                  <a:lumOff val="25000"/>
                </a:schemeClr>
              </a:solidFill>
            </a:endParaRPr>
          </a:p>
          <a:p>
            <a:r>
              <a:rPr lang="en-US" dirty="0">
                <a:solidFill>
                  <a:schemeClr val="tx1">
                    <a:lumMod val="75000"/>
                    <a:lumOff val="25000"/>
                  </a:schemeClr>
                </a:solidFill>
              </a:rPr>
              <a:t>Seeing</a:t>
            </a:r>
            <a:r>
              <a:rPr lang="en-US" dirty="0"/>
              <a:t> </a:t>
            </a:r>
            <a:r>
              <a:rPr lang="en-US" b="1" dirty="0">
                <a:solidFill>
                  <a:srgbClr val="C00000"/>
                </a:solidFill>
              </a:rPr>
              <a:t>trend</a:t>
            </a:r>
            <a:r>
              <a:rPr lang="en-US" dirty="0"/>
              <a:t> </a:t>
            </a:r>
            <a:r>
              <a:rPr lang="en-US" dirty="0">
                <a:solidFill>
                  <a:schemeClr val="tx1">
                    <a:lumMod val="75000"/>
                    <a:lumOff val="25000"/>
                  </a:schemeClr>
                </a:solidFill>
              </a:rPr>
              <a:t>requires</a:t>
            </a:r>
            <a:r>
              <a:rPr lang="en-US" dirty="0"/>
              <a:t> </a:t>
            </a:r>
            <a:r>
              <a:rPr lang="en-US" b="1" dirty="0">
                <a:solidFill>
                  <a:srgbClr val="C00000"/>
                </a:solidFill>
              </a:rPr>
              <a:t>high cognitive effort</a:t>
            </a:r>
          </a:p>
          <a:p>
            <a:pPr lvl="1"/>
            <a:r>
              <a:rPr lang="en-US" dirty="0">
                <a:solidFill>
                  <a:schemeClr val="tx1">
                    <a:lumMod val="75000"/>
                    <a:lumOff val="25000"/>
                  </a:schemeClr>
                </a:solidFill>
              </a:rPr>
              <a:t>Requires toggling slider values back and forth at different stops</a:t>
            </a:r>
          </a:p>
          <a:p>
            <a:r>
              <a:rPr lang="en-US" dirty="0">
                <a:solidFill>
                  <a:schemeClr val="tx1">
                    <a:lumMod val="75000"/>
                    <a:lumOff val="25000"/>
                  </a:schemeClr>
                </a:solidFill>
              </a:rPr>
              <a:t>Audiences with short attention spans</a:t>
            </a:r>
          </a:p>
        </p:txBody>
      </p:sp>
      <p:pic>
        <p:nvPicPr>
          <p:cNvPr id="12" name="Picture 11">
            <a:extLst>
              <a:ext uri="{FF2B5EF4-FFF2-40B4-BE49-F238E27FC236}">
                <a16:creationId xmlns:a16="http://schemas.microsoft.com/office/drawing/2014/main" id="{AE4B360A-7D01-9404-5AFD-D9526B198228}"/>
              </a:ext>
            </a:extLst>
          </p:cNvPr>
          <p:cNvPicPr>
            <a:picLocks noChangeAspect="1"/>
          </p:cNvPicPr>
          <p:nvPr/>
        </p:nvPicPr>
        <p:blipFill>
          <a:blip r:embed="rId2"/>
          <a:stretch>
            <a:fillRect/>
          </a:stretch>
        </p:blipFill>
        <p:spPr>
          <a:xfrm>
            <a:off x="434524" y="3953814"/>
            <a:ext cx="3743580" cy="2488225"/>
          </a:xfrm>
          <a:prstGeom prst="rect">
            <a:avLst/>
          </a:prstGeom>
          <a:ln w="19050">
            <a:solidFill>
              <a:schemeClr val="tx2">
                <a:lumMod val="75000"/>
              </a:schemeClr>
            </a:solidFill>
          </a:ln>
        </p:spPr>
      </p:pic>
      <p:pic>
        <p:nvPicPr>
          <p:cNvPr id="15" name="Picture 14">
            <a:extLst>
              <a:ext uri="{FF2B5EF4-FFF2-40B4-BE49-F238E27FC236}">
                <a16:creationId xmlns:a16="http://schemas.microsoft.com/office/drawing/2014/main" id="{B6E29728-6E67-A52F-4134-F911FFBB9D92}"/>
              </a:ext>
            </a:extLst>
          </p:cNvPr>
          <p:cNvPicPr>
            <a:picLocks noChangeAspect="1"/>
          </p:cNvPicPr>
          <p:nvPr/>
        </p:nvPicPr>
        <p:blipFill>
          <a:blip r:embed="rId3"/>
          <a:stretch>
            <a:fillRect/>
          </a:stretch>
        </p:blipFill>
        <p:spPr>
          <a:xfrm>
            <a:off x="435339" y="1631817"/>
            <a:ext cx="3742765" cy="2127466"/>
          </a:xfrm>
          <a:prstGeom prst="rect">
            <a:avLst/>
          </a:prstGeom>
          <a:ln w="19050">
            <a:solidFill>
              <a:schemeClr val="tx2">
                <a:lumMod val="75000"/>
              </a:schemeClr>
            </a:solidFill>
          </a:ln>
        </p:spPr>
      </p:pic>
    </p:spTree>
    <p:extLst>
      <p:ext uri="{BB962C8B-B14F-4D97-AF65-F5344CB8AC3E}">
        <p14:creationId xmlns:p14="http://schemas.microsoft.com/office/powerpoint/2010/main" val="4145328122"/>
      </p:ext>
    </p:extLst>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7AB49B-CF0C-A987-316F-94F09EDCCA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27FA37-A078-1CF5-D6F9-CFACB7D6C9FC}"/>
              </a:ext>
            </a:extLst>
          </p:cNvPr>
          <p:cNvSpPr>
            <a:spLocks noGrp="1"/>
          </p:cNvSpPr>
          <p:nvPr>
            <p:ph type="title"/>
          </p:nvPr>
        </p:nvSpPr>
        <p:spPr/>
        <p:txBody>
          <a:bodyPr/>
          <a:lstStyle/>
          <a:p>
            <a:r>
              <a:rPr lang="en-US" dirty="0"/>
              <a:t>Trend boxes</a:t>
            </a:r>
          </a:p>
        </p:txBody>
      </p:sp>
      <p:sp>
        <p:nvSpPr>
          <p:cNvPr id="4" name="Content Placeholder 2">
            <a:extLst>
              <a:ext uri="{FF2B5EF4-FFF2-40B4-BE49-F238E27FC236}">
                <a16:creationId xmlns:a16="http://schemas.microsoft.com/office/drawing/2014/main" id="{37C61D04-B314-80A9-307D-3D4D0FE7D8A3}"/>
              </a:ext>
            </a:extLst>
          </p:cNvPr>
          <p:cNvSpPr txBox="1">
            <a:spLocks/>
          </p:cNvSpPr>
          <p:nvPr/>
        </p:nvSpPr>
        <p:spPr>
          <a:xfrm>
            <a:off x="4446648" y="1631817"/>
            <a:ext cx="3298703" cy="4730346"/>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Strengths</a:t>
            </a:r>
          </a:p>
          <a:p>
            <a:r>
              <a:rPr lang="en-US" dirty="0">
                <a:solidFill>
                  <a:schemeClr val="tx1">
                    <a:lumMod val="75000"/>
                    <a:lumOff val="25000"/>
                  </a:schemeClr>
                </a:solidFill>
              </a:rPr>
              <a:t>Seeing</a:t>
            </a:r>
            <a:r>
              <a:rPr lang="en-US" dirty="0"/>
              <a:t> </a:t>
            </a:r>
            <a:r>
              <a:rPr lang="en-US" b="1" dirty="0">
                <a:solidFill>
                  <a:schemeClr val="tx2">
                    <a:lumMod val="75000"/>
                  </a:schemeClr>
                </a:solidFill>
              </a:rPr>
              <a:t>trend</a:t>
            </a:r>
            <a:r>
              <a:rPr lang="en-US" dirty="0"/>
              <a:t> </a:t>
            </a:r>
            <a:r>
              <a:rPr lang="en-US" dirty="0">
                <a:solidFill>
                  <a:schemeClr val="tx1">
                    <a:lumMod val="75000"/>
                    <a:lumOff val="25000"/>
                  </a:schemeClr>
                </a:solidFill>
              </a:rPr>
              <a:t>requires</a:t>
            </a:r>
            <a:r>
              <a:rPr lang="en-US" dirty="0"/>
              <a:t> </a:t>
            </a:r>
            <a:r>
              <a:rPr lang="en-US" b="1" dirty="0">
                <a:solidFill>
                  <a:schemeClr val="tx2">
                    <a:lumMod val="75000"/>
                  </a:schemeClr>
                </a:solidFill>
              </a:rPr>
              <a:t>low cognitive effort</a:t>
            </a:r>
          </a:p>
          <a:p>
            <a:pPr lvl="1"/>
            <a:r>
              <a:rPr lang="en-US" dirty="0">
                <a:solidFill>
                  <a:schemeClr val="tx1">
                    <a:lumMod val="75000"/>
                    <a:lumOff val="25000"/>
                  </a:schemeClr>
                </a:solidFill>
              </a:rPr>
              <a:t>Can see trend at first glance. No slider interaction required.</a:t>
            </a:r>
          </a:p>
          <a:p>
            <a:r>
              <a:rPr lang="en-US" dirty="0">
                <a:solidFill>
                  <a:schemeClr val="tx1">
                    <a:lumMod val="75000"/>
                    <a:lumOff val="25000"/>
                  </a:schemeClr>
                </a:solidFill>
              </a:rPr>
              <a:t>Complements winner + margin style</a:t>
            </a:r>
          </a:p>
          <a:p>
            <a:pPr lvl="1"/>
            <a:r>
              <a:rPr lang="en-US" dirty="0">
                <a:solidFill>
                  <a:schemeClr val="tx1">
                    <a:lumMod val="75000"/>
                    <a:lumOff val="25000"/>
                  </a:schemeClr>
                </a:solidFill>
              </a:rPr>
              <a:t>Same foundational symbology in each symbol part </a:t>
            </a:r>
          </a:p>
          <a:p>
            <a:r>
              <a:rPr lang="en-US" dirty="0">
                <a:solidFill>
                  <a:schemeClr val="tx1">
                    <a:lumMod val="75000"/>
                    <a:lumOff val="25000"/>
                  </a:schemeClr>
                </a:solidFill>
              </a:rPr>
              <a:t>Easy to see party swings, and </a:t>
            </a:r>
            <a:r>
              <a:rPr lang="en-US" b="1" dirty="0">
                <a:solidFill>
                  <a:schemeClr val="tx2">
                    <a:lumMod val="75000"/>
                  </a:schemeClr>
                </a:solidFill>
              </a:rPr>
              <a:t>dramatic changes</a:t>
            </a:r>
          </a:p>
          <a:p>
            <a:r>
              <a:rPr lang="en-US" dirty="0">
                <a:solidFill>
                  <a:schemeClr val="tx1">
                    <a:lumMod val="75000"/>
                    <a:lumOff val="25000"/>
                  </a:schemeClr>
                </a:solidFill>
              </a:rPr>
              <a:t>Good at </a:t>
            </a:r>
            <a:r>
              <a:rPr lang="en-US" b="1" dirty="0">
                <a:solidFill>
                  <a:schemeClr val="tx2">
                    <a:lumMod val="75000"/>
                  </a:schemeClr>
                </a:solidFill>
              </a:rPr>
              <a:t>showing outliers </a:t>
            </a:r>
            <a:r>
              <a:rPr lang="en-US" dirty="0">
                <a:solidFill>
                  <a:schemeClr val="tx1">
                    <a:lumMod val="75000"/>
                    <a:lumOff val="25000"/>
                  </a:schemeClr>
                </a:solidFill>
              </a:rPr>
              <a:t>that wouldn’t be considered part of a trend</a:t>
            </a:r>
          </a:p>
          <a:p>
            <a:pPr lvl="1"/>
            <a:endParaRPr lang="en-US" dirty="0">
              <a:solidFill>
                <a:schemeClr val="tx1">
                  <a:lumMod val="75000"/>
                  <a:lumOff val="25000"/>
                </a:schemeClr>
              </a:solidFill>
            </a:endParaRPr>
          </a:p>
          <a:p>
            <a:pPr lvl="1"/>
            <a:endParaRPr lang="en-US" dirty="0">
              <a:solidFill>
                <a:schemeClr val="tx1">
                  <a:lumMod val="75000"/>
                  <a:lumOff val="25000"/>
                </a:schemeClr>
              </a:solidFill>
            </a:endParaRPr>
          </a:p>
          <a:p>
            <a:endParaRPr lang="en-US" dirty="0">
              <a:solidFill>
                <a:schemeClr val="tx1">
                  <a:lumMod val="75000"/>
                  <a:lumOff val="25000"/>
                </a:schemeClr>
              </a:solidFill>
            </a:endParaRPr>
          </a:p>
        </p:txBody>
      </p:sp>
      <p:sp>
        <p:nvSpPr>
          <p:cNvPr id="8" name="Content Placeholder 2">
            <a:extLst>
              <a:ext uri="{FF2B5EF4-FFF2-40B4-BE49-F238E27FC236}">
                <a16:creationId xmlns:a16="http://schemas.microsoft.com/office/drawing/2014/main" id="{4A02F221-E76C-3C83-6A94-4C0C4DA359F1}"/>
              </a:ext>
            </a:extLst>
          </p:cNvPr>
          <p:cNvSpPr txBox="1">
            <a:spLocks/>
          </p:cNvSpPr>
          <p:nvPr/>
        </p:nvSpPr>
        <p:spPr>
          <a:xfrm>
            <a:off x="8206924" y="1631817"/>
            <a:ext cx="3298703" cy="4125039"/>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gn="ctr">
              <a:buFont typeface="Arial"/>
              <a:buNone/>
            </a:pPr>
            <a:r>
              <a:rPr lang="en-US" b="1" dirty="0">
                <a:solidFill>
                  <a:schemeClr val="tx1">
                    <a:lumMod val="75000"/>
                    <a:lumOff val="25000"/>
                  </a:schemeClr>
                </a:solidFill>
              </a:rPr>
              <a:t>Weaknesses</a:t>
            </a:r>
          </a:p>
          <a:p>
            <a:r>
              <a:rPr lang="en-US" b="1" dirty="0">
                <a:solidFill>
                  <a:srgbClr val="C00000"/>
                </a:solidFill>
              </a:rPr>
              <a:t>Initial view </a:t>
            </a:r>
            <a:r>
              <a:rPr lang="en-US" dirty="0">
                <a:solidFill>
                  <a:schemeClr val="tx1">
                    <a:lumMod val="75000"/>
                    <a:lumOff val="25000"/>
                  </a:schemeClr>
                </a:solidFill>
              </a:rPr>
              <a:t>requires</a:t>
            </a:r>
            <a:r>
              <a:rPr lang="en-US" b="1" dirty="0">
                <a:solidFill>
                  <a:schemeClr val="tx1">
                    <a:lumMod val="75000"/>
                    <a:lumOff val="25000"/>
                  </a:schemeClr>
                </a:solidFill>
              </a:rPr>
              <a:t> </a:t>
            </a:r>
            <a:r>
              <a:rPr lang="en-US" b="1" dirty="0">
                <a:solidFill>
                  <a:srgbClr val="C00000"/>
                </a:solidFill>
              </a:rPr>
              <a:t>more cognitive effort</a:t>
            </a:r>
          </a:p>
          <a:p>
            <a:pPr lvl="1"/>
            <a:r>
              <a:rPr lang="en-US" dirty="0">
                <a:solidFill>
                  <a:schemeClr val="tx1">
                    <a:lumMod val="75000"/>
                    <a:lumOff val="25000"/>
                  </a:schemeClr>
                </a:solidFill>
              </a:rPr>
              <a:t>e.g. “what am I looking at?”</a:t>
            </a:r>
          </a:p>
          <a:p>
            <a:r>
              <a:rPr lang="en-US" dirty="0">
                <a:solidFill>
                  <a:schemeClr val="tx1">
                    <a:lumMod val="75000"/>
                    <a:lumOff val="25000"/>
                  </a:schemeClr>
                </a:solidFill>
              </a:rPr>
              <a:t>Audiences with short attention spans</a:t>
            </a:r>
          </a:p>
          <a:p>
            <a:r>
              <a:rPr lang="en-US" dirty="0">
                <a:solidFill>
                  <a:schemeClr val="tx1">
                    <a:lumMod val="75000"/>
                    <a:lumOff val="25000"/>
                  </a:schemeClr>
                </a:solidFill>
              </a:rPr>
              <a:t>Symbol overlap – no deconfliction</a:t>
            </a:r>
          </a:p>
          <a:p>
            <a:r>
              <a:rPr lang="en-US" dirty="0">
                <a:solidFill>
                  <a:schemeClr val="tx1">
                    <a:lumMod val="75000"/>
                    <a:lumOff val="25000"/>
                  </a:schemeClr>
                </a:solidFill>
              </a:rPr>
              <a:t>Size variations can be difficult to perceive (similar to graduated size)</a:t>
            </a:r>
          </a:p>
        </p:txBody>
      </p:sp>
      <p:pic>
        <p:nvPicPr>
          <p:cNvPr id="11" name="Picture 10">
            <a:extLst>
              <a:ext uri="{FF2B5EF4-FFF2-40B4-BE49-F238E27FC236}">
                <a16:creationId xmlns:a16="http://schemas.microsoft.com/office/drawing/2014/main" id="{D8B555DF-974A-4E9F-1501-5A8E1744EEB2}"/>
              </a:ext>
            </a:extLst>
          </p:cNvPr>
          <p:cNvPicPr>
            <a:picLocks noChangeAspect="1"/>
          </p:cNvPicPr>
          <p:nvPr/>
        </p:nvPicPr>
        <p:blipFill>
          <a:blip r:embed="rId2"/>
          <a:stretch>
            <a:fillRect/>
          </a:stretch>
        </p:blipFill>
        <p:spPr>
          <a:xfrm>
            <a:off x="471151" y="3996990"/>
            <a:ext cx="3597591" cy="2151795"/>
          </a:xfrm>
          <a:prstGeom prst="rect">
            <a:avLst/>
          </a:prstGeom>
          <a:ln w="19050">
            <a:solidFill>
              <a:schemeClr val="tx2">
                <a:lumMod val="75000"/>
              </a:schemeClr>
            </a:solidFill>
          </a:ln>
        </p:spPr>
      </p:pic>
      <p:pic>
        <p:nvPicPr>
          <p:cNvPr id="12" name="Picture 11">
            <a:extLst>
              <a:ext uri="{FF2B5EF4-FFF2-40B4-BE49-F238E27FC236}">
                <a16:creationId xmlns:a16="http://schemas.microsoft.com/office/drawing/2014/main" id="{AF1171DB-D8EF-2C71-DF97-E95DB04B1BAF}"/>
              </a:ext>
            </a:extLst>
          </p:cNvPr>
          <p:cNvPicPr>
            <a:picLocks noChangeAspect="1"/>
          </p:cNvPicPr>
          <p:nvPr/>
        </p:nvPicPr>
        <p:blipFill>
          <a:blip r:embed="rId3"/>
          <a:stretch>
            <a:fillRect/>
          </a:stretch>
        </p:blipFill>
        <p:spPr>
          <a:xfrm>
            <a:off x="471152" y="1631817"/>
            <a:ext cx="3597592" cy="1996225"/>
          </a:xfrm>
          <a:prstGeom prst="rect">
            <a:avLst/>
          </a:prstGeom>
          <a:ln w="19050">
            <a:solidFill>
              <a:schemeClr val="tx2">
                <a:lumMod val="75000"/>
              </a:schemeClr>
            </a:solidFill>
          </a:ln>
        </p:spPr>
      </p:pic>
    </p:spTree>
    <p:extLst>
      <p:ext uri="{BB962C8B-B14F-4D97-AF65-F5344CB8AC3E}">
        <p14:creationId xmlns:p14="http://schemas.microsoft.com/office/powerpoint/2010/main" val="1077817348"/>
      </p:ext>
    </p:extLst>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F217C-D2A2-6B65-4CF4-CAB721DF3EF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6B9A503-BA15-9DDE-F11F-C8D948A5E527}"/>
              </a:ext>
            </a:extLst>
          </p:cNvPr>
          <p:cNvSpPr>
            <a:spLocks noGrp="1"/>
          </p:cNvSpPr>
          <p:nvPr>
            <p:ph sz="quarter" idx="10"/>
          </p:nvPr>
        </p:nvSpPr>
        <p:spPr/>
        <p:txBody>
          <a:bodyPr/>
          <a:lstStyle/>
          <a:p>
            <a:endParaRPr lang="en-US"/>
          </a:p>
        </p:txBody>
      </p:sp>
      <p:pic>
        <p:nvPicPr>
          <p:cNvPr id="4" name="Picture 3">
            <a:extLst>
              <a:ext uri="{FF2B5EF4-FFF2-40B4-BE49-F238E27FC236}">
                <a16:creationId xmlns:a16="http://schemas.microsoft.com/office/drawing/2014/main" id="{AA1E18E8-2043-AD1C-B9C9-B6BA6FC78A2F}"/>
              </a:ext>
            </a:extLst>
          </p:cNvPr>
          <p:cNvPicPr>
            <a:picLocks noChangeAspect="1"/>
          </p:cNvPicPr>
          <p:nvPr/>
        </p:nvPicPr>
        <p:blipFill>
          <a:blip r:embed="rId2"/>
          <a:stretch>
            <a:fillRect/>
          </a:stretch>
        </p:blipFill>
        <p:spPr>
          <a:xfrm>
            <a:off x="2681941" y="0"/>
            <a:ext cx="6828118" cy="6858000"/>
          </a:xfrm>
          <a:prstGeom prst="rect">
            <a:avLst/>
          </a:prstGeom>
        </p:spPr>
      </p:pic>
    </p:spTree>
    <p:extLst>
      <p:ext uri="{BB962C8B-B14F-4D97-AF65-F5344CB8AC3E}">
        <p14:creationId xmlns:p14="http://schemas.microsoft.com/office/powerpoint/2010/main" val="4184323351"/>
      </p:ext>
    </p:extLst>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1411C-4178-29CF-2FA7-9D50CFC3D2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0F9121-A08C-BF1D-88C8-5710642C19D6}"/>
              </a:ext>
            </a:extLst>
          </p:cNvPr>
          <p:cNvSpPr>
            <a:spLocks noGrp="1"/>
          </p:cNvSpPr>
          <p:nvPr>
            <p:ph type="title"/>
          </p:nvPr>
        </p:nvSpPr>
        <p:spPr/>
        <p:txBody>
          <a:bodyPr/>
          <a:lstStyle/>
          <a:p>
            <a:r>
              <a:rPr lang="en-US" dirty="0">
                <a:solidFill>
                  <a:schemeClr val="tx1">
                    <a:lumMod val="75000"/>
                    <a:lumOff val="25000"/>
                  </a:schemeClr>
                </a:solidFill>
              </a:rPr>
              <a:t>In summary</a:t>
            </a:r>
          </a:p>
        </p:txBody>
      </p:sp>
      <p:sp>
        <p:nvSpPr>
          <p:cNvPr id="8" name="Content Placeholder 7">
            <a:extLst>
              <a:ext uri="{FF2B5EF4-FFF2-40B4-BE49-F238E27FC236}">
                <a16:creationId xmlns:a16="http://schemas.microsoft.com/office/drawing/2014/main" id="{F33E4E2B-739C-225A-F502-6A34793A80DC}"/>
              </a:ext>
            </a:extLst>
          </p:cNvPr>
          <p:cNvSpPr>
            <a:spLocks noGrp="1"/>
          </p:cNvSpPr>
          <p:nvPr>
            <p:ph sz="quarter" idx="10"/>
          </p:nvPr>
        </p:nvSpPr>
        <p:spPr>
          <a:xfrm>
            <a:off x="914638" y="1714500"/>
            <a:ext cx="10371997" cy="3429000"/>
          </a:xfrm>
        </p:spPr>
        <p:txBody>
          <a:bodyPr/>
          <a:lstStyle/>
          <a:p>
            <a:r>
              <a:rPr lang="en-US" b="1" dirty="0">
                <a:solidFill>
                  <a:schemeClr val="tx2">
                    <a:lumMod val="75000"/>
                  </a:schemeClr>
                </a:solidFill>
              </a:rPr>
              <a:t>Exploring a map is a lot like reading</a:t>
            </a:r>
          </a:p>
          <a:p>
            <a:r>
              <a:rPr lang="en-US" dirty="0">
                <a:solidFill>
                  <a:schemeClr val="tx1">
                    <a:lumMod val="75000"/>
                    <a:lumOff val="25000"/>
                  </a:schemeClr>
                </a:solidFill>
              </a:rPr>
              <a:t>Pamphlets, signs, news headlines, summaries, etc.</a:t>
            </a:r>
          </a:p>
          <a:p>
            <a:pPr lvl="1"/>
            <a:r>
              <a:rPr lang="en-US" dirty="0">
                <a:solidFill>
                  <a:schemeClr val="tx1">
                    <a:lumMod val="75000"/>
                    <a:lumOff val="25000"/>
                  </a:schemeClr>
                </a:solidFill>
              </a:rPr>
              <a:t>Use styles that require low cognitive effort</a:t>
            </a:r>
          </a:p>
          <a:p>
            <a:r>
              <a:rPr lang="en-US" dirty="0">
                <a:solidFill>
                  <a:schemeClr val="tx1">
                    <a:lumMod val="75000"/>
                    <a:lumOff val="25000"/>
                  </a:schemeClr>
                </a:solidFill>
              </a:rPr>
              <a:t> Novels, long-form articles, textbooks</a:t>
            </a:r>
          </a:p>
          <a:p>
            <a:pPr lvl="1"/>
            <a:r>
              <a:rPr lang="en-US" dirty="0">
                <a:solidFill>
                  <a:schemeClr val="tx1">
                    <a:lumMod val="75000"/>
                    <a:lumOff val="25000"/>
                  </a:schemeClr>
                </a:solidFill>
              </a:rPr>
              <a:t>Requiring more cognitive effort is OK here</a:t>
            </a:r>
          </a:p>
          <a:p>
            <a:pPr lvl="1"/>
            <a:r>
              <a:rPr lang="en-US" b="1" dirty="0">
                <a:solidFill>
                  <a:schemeClr val="tx2">
                    <a:lumMod val="75000"/>
                  </a:schemeClr>
                </a:solidFill>
              </a:rPr>
              <a:t>Trend style </a:t>
            </a:r>
            <a:r>
              <a:rPr lang="en-US" dirty="0">
                <a:solidFill>
                  <a:schemeClr val="tx1">
                    <a:lumMod val="75000"/>
                    <a:lumOff val="25000"/>
                  </a:schemeClr>
                </a:solidFill>
              </a:rPr>
              <a:t>is best suited</a:t>
            </a:r>
            <a:r>
              <a:rPr lang="en-US" b="1" dirty="0">
                <a:solidFill>
                  <a:schemeClr val="tx2">
                    <a:lumMod val="75000"/>
                  </a:schemeClr>
                </a:solidFill>
              </a:rPr>
              <a:t> for folks willing to take the time </a:t>
            </a:r>
            <a:r>
              <a:rPr lang="en-US" dirty="0">
                <a:solidFill>
                  <a:schemeClr val="tx1">
                    <a:lumMod val="75000"/>
                    <a:lumOff val="25000"/>
                  </a:schemeClr>
                </a:solidFill>
              </a:rPr>
              <a:t>to explore the data</a:t>
            </a:r>
          </a:p>
          <a:p>
            <a:pPr lvl="1"/>
            <a:r>
              <a:rPr lang="en-US" dirty="0">
                <a:solidFill>
                  <a:schemeClr val="tx1">
                    <a:lumMod val="75000"/>
                    <a:lumOff val="25000"/>
                  </a:schemeClr>
                </a:solidFill>
              </a:rPr>
              <a:t>Allows me to “get lost” in a map to learn and discover something new</a:t>
            </a:r>
          </a:p>
        </p:txBody>
      </p:sp>
    </p:spTree>
    <p:extLst>
      <p:ext uri="{BB962C8B-B14F-4D97-AF65-F5344CB8AC3E}">
        <p14:creationId xmlns:p14="http://schemas.microsoft.com/office/powerpoint/2010/main" val="3972341791"/>
      </p:ext>
    </p:extLst>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13976-5E6A-2EE5-511B-82AE23B41297}"/>
              </a:ext>
            </a:extLst>
          </p:cNvPr>
          <p:cNvSpPr>
            <a:spLocks noGrp="1"/>
          </p:cNvSpPr>
          <p:nvPr>
            <p:ph type="title"/>
          </p:nvPr>
        </p:nvSpPr>
        <p:spPr/>
        <p:txBody>
          <a:bodyPr/>
          <a:lstStyle/>
          <a:p>
            <a:r>
              <a:rPr lang="en-US" dirty="0">
                <a:solidFill>
                  <a:schemeClr val="tx1">
                    <a:lumMod val="75000"/>
                    <a:lumOff val="25000"/>
                  </a:schemeClr>
                </a:solidFill>
              </a:rPr>
              <a:t>Other ways of visualizing trends</a:t>
            </a:r>
          </a:p>
        </p:txBody>
      </p:sp>
      <p:sp>
        <p:nvSpPr>
          <p:cNvPr id="3" name="Content Placeholder 2">
            <a:extLst>
              <a:ext uri="{FF2B5EF4-FFF2-40B4-BE49-F238E27FC236}">
                <a16:creationId xmlns:a16="http://schemas.microsoft.com/office/drawing/2014/main" id="{6E148C9E-4F13-6ADC-5D0B-F4BFE6A0B705}"/>
              </a:ext>
            </a:extLst>
          </p:cNvPr>
          <p:cNvSpPr>
            <a:spLocks noGrp="1"/>
          </p:cNvSpPr>
          <p:nvPr>
            <p:ph sz="quarter" idx="10"/>
          </p:nvPr>
        </p:nvSpPr>
        <p:spPr>
          <a:xfrm>
            <a:off x="914638" y="1689099"/>
            <a:ext cx="10371997" cy="4254500"/>
          </a:xfrm>
        </p:spPr>
        <p:txBody>
          <a:bodyPr/>
          <a:lstStyle/>
          <a:p>
            <a:r>
              <a:rPr lang="en-US" b="1" dirty="0">
                <a:solidFill>
                  <a:schemeClr val="tx1">
                    <a:lumMod val="75000"/>
                    <a:lumOff val="25000"/>
                  </a:schemeClr>
                </a:solidFill>
              </a:rPr>
              <a:t>Spark lines</a:t>
            </a:r>
          </a:p>
          <a:p>
            <a:pPr lvl="1"/>
            <a:r>
              <a:rPr lang="en-US" dirty="0">
                <a:solidFill>
                  <a:schemeClr val="tx1">
                    <a:lumMod val="75000"/>
                    <a:lumOff val="25000"/>
                  </a:schemeClr>
                </a:solidFill>
              </a:rPr>
              <a:t>Not great for categorical data. Fine with a few features. Difficult for lots of features.</a:t>
            </a:r>
          </a:p>
          <a:p>
            <a:r>
              <a:rPr lang="en-US" b="1" dirty="0">
                <a:solidFill>
                  <a:schemeClr val="tx1">
                    <a:lumMod val="75000"/>
                    <a:lumOff val="25000"/>
                  </a:schemeClr>
                </a:solidFill>
              </a:rPr>
              <a:t>Waffle grids</a:t>
            </a:r>
          </a:p>
          <a:p>
            <a:pPr lvl="1"/>
            <a:r>
              <a:rPr lang="en-US" dirty="0">
                <a:solidFill>
                  <a:schemeClr val="tx1">
                    <a:lumMod val="75000"/>
                    <a:lumOff val="25000"/>
                  </a:schemeClr>
                </a:solidFill>
              </a:rPr>
              <a:t>Good for categorical data, but a lot (more) to digest</a:t>
            </a:r>
          </a:p>
          <a:p>
            <a:r>
              <a:rPr lang="en-US" b="1" dirty="0">
                <a:solidFill>
                  <a:schemeClr val="tx1">
                    <a:lumMod val="75000"/>
                    <a:lumOff val="25000"/>
                  </a:schemeClr>
                </a:solidFill>
              </a:rPr>
              <a:t>Small multiples</a:t>
            </a:r>
          </a:p>
          <a:p>
            <a:pPr lvl="1"/>
            <a:r>
              <a:rPr lang="en-US" dirty="0">
                <a:solidFill>
                  <a:schemeClr val="tx1">
                    <a:lumMod val="75000"/>
                    <a:lumOff val="25000"/>
                  </a:schemeClr>
                </a:solidFill>
              </a:rPr>
              <a:t>Good for print, hard as interactive web maps</a:t>
            </a:r>
          </a:p>
          <a:p>
            <a:r>
              <a:rPr lang="en-US" b="1" dirty="0">
                <a:solidFill>
                  <a:schemeClr val="tx1">
                    <a:lumMod val="75000"/>
                    <a:lumOff val="25000"/>
                  </a:schemeClr>
                </a:solidFill>
              </a:rPr>
              <a:t>Choropleth</a:t>
            </a:r>
          </a:p>
          <a:p>
            <a:pPr lvl="1"/>
            <a:r>
              <a:rPr lang="en-US" dirty="0">
                <a:solidFill>
                  <a:schemeClr val="tx1">
                    <a:lumMod val="75000"/>
                    <a:lumOff val="25000"/>
                  </a:schemeClr>
                </a:solidFill>
              </a:rPr>
              <a:t>Diverging red-blue color ramp showing winner of most recent election with saturation of color varied by the number of elections that party won in a row.</a:t>
            </a:r>
          </a:p>
          <a:p>
            <a:pPr lvl="1"/>
            <a:r>
              <a:rPr lang="en-US" dirty="0">
                <a:solidFill>
                  <a:schemeClr val="tx1">
                    <a:lumMod val="75000"/>
                    <a:lumOff val="25000"/>
                  </a:schemeClr>
                </a:solidFill>
              </a:rPr>
              <a:t>Hides the nuances of the trend</a:t>
            </a:r>
          </a:p>
        </p:txBody>
      </p:sp>
    </p:spTree>
    <p:extLst>
      <p:ext uri="{BB962C8B-B14F-4D97-AF65-F5344CB8AC3E}">
        <p14:creationId xmlns:p14="http://schemas.microsoft.com/office/powerpoint/2010/main" val="1643667452"/>
      </p:ext>
    </p:extLst>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95135-60DD-7ABD-7240-DE86FBAA60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E382E6-9DEA-4C47-26C4-B6046EF20892}"/>
              </a:ext>
            </a:extLst>
          </p:cNvPr>
          <p:cNvSpPr>
            <a:spLocks noGrp="1"/>
          </p:cNvSpPr>
          <p:nvPr>
            <p:ph type="title"/>
          </p:nvPr>
        </p:nvSpPr>
        <p:spPr/>
        <p:txBody>
          <a:bodyPr/>
          <a:lstStyle/>
          <a:p>
            <a:r>
              <a:rPr lang="en-US" dirty="0">
                <a:solidFill>
                  <a:schemeClr val="tx1">
                    <a:lumMod val="75000"/>
                    <a:lumOff val="25000"/>
                  </a:schemeClr>
                </a:solidFill>
              </a:rPr>
              <a:t>Looking ahead – ArcGIS Online Map Viewer</a:t>
            </a:r>
          </a:p>
        </p:txBody>
      </p:sp>
      <p:sp>
        <p:nvSpPr>
          <p:cNvPr id="8" name="Content Placeholder 7">
            <a:extLst>
              <a:ext uri="{FF2B5EF4-FFF2-40B4-BE49-F238E27FC236}">
                <a16:creationId xmlns:a16="http://schemas.microsoft.com/office/drawing/2014/main" id="{EA920507-E4EA-8137-60D2-29D6C597B3BB}"/>
              </a:ext>
            </a:extLst>
          </p:cNvPr>
          <p:cNvSpPr>
            <a:spLocks noGrp="1"/>
          </p:cNvSpPr>
          <p:nvPr>
            <p:ph sz="quarter" idx="10"/>
          </p:nvPr>
        </p:nvSpPr>
        <p:spPr>
          <a:xfrm>
            <a:off x="914638" y="1714500"/>
            <a:ext cx="10371997" cy="3429000"/>
          </a:xfrm>
        </p:spPr>
        <p:txBody>
          <a:bodyPr/>
          <a:lstStyle/>
          <a:p>
            <a:r>
              <a:rPr lang="en-US" dirty="0">
                <a:solidFill>
                  <a:schemeClr val="tx1">
                    <a:lumMod val="75000"/>
                    <a:lumOff val="25000"/>
                  </a:schemeClr>
                </a:solidFill>
              </a:rPr>
              <a:t>Add time series configuration UI </a:t>
            </a:r>
          </a:p>
          <a:p>
            <a:pPr lvl="1"/>
            <a:r>
              <a:rPr lang="en-US" dirty="0">
                <a:solidFill>
                  <a:schemeClr val="tx1">
                    <a:lumMod val="75000"/>
                    <a:lumOff val="25000"/>
                  </a:schemeClr>
                </a:solidFill>
              </a:rPr>
              <a:t>No need to write Arcade</a:t>
            </a:r>
          </a:p>
          <a:p>
            <a:pPr lvl="1"/>
            <a:r>
              <a:rPr lang="en-US" dirty="0">
                <a:solidFill>
                  <a:schemeClr val="tx1">
                    <a:lumMod val="75000"/>
                    <a:lumOff val="25000"/>
                  </a:schemeClr>
                </a:solidFill>
              </a:rPr>
              <a:t>Hopefully available next year</a:t>
            </a:r>
          </a:p>
          <a:p>
            <a:r>
              <a:rPr lang="en-US" dirty="0">
                <a:solidFill>
                  <a:schemeClr val="tx1">
                    <a:lumMod val="75000"/>
                    <a:lumOff val="25000"/>
                  </a:schemeClr>
                </a:solidFill>
              </a:rPr>
              <a:t>Will evaluate potential of adding “Trend” as an out-of-the-box map style</a:t>
            </a:r>
          </a:p>
          <a:p>
            <a:pPr lvl="1"/>
            <a:r>
              <a:rPr lang="en-US" dirty="0">
                <a:solidFill>
                  <a:schemeClr val="tx1">
                    <a:lumMod val="75000"/>
                    <a:lumOff val="25000"/>
                  </a:schemeClr>
                </a:solidFill>
              </a:rPr>
              <a:t>Assess need, demand, design, level of effort, etc.</a:t>
            </a:r>
          </a:p>
        </p:txBody>
      </p:sp>
    </p:spTree>
    <p:extLst>
      <p:ext uri="{BB962C8B-B14F-4D97-AF65-F5344CB8AC3E}">
        <p14:creationId xmlns:p14="http://schemas.microsoft.com/office/powerpoint/2010/main" val="2063092818"/>
      </p:ext>
    </p:extLst>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3B0B3-6F20-5B46-4F96-2BC855C49829}"/>
              </a:ext>
            </a:extLst>
          </p:cNvPr>
          <p:cNvSpPr>
            <a:spLocks noGrp="1"/>
          </p:cNvSpPr>
          <p:nvPr>
            <p:ph type="title"/>
          </p:nvPr>
        </p:nvSpPr>
        <p:spPr>
          <a:xfrm>
            <a:off x="915989" y="766633"/>
            <a:ext cx="10709883" cy="461665"/>
          </a:xfrm>
        </p:spPr>
        <p:txBody>
          <a:bodyPr/>
          <a:lstStyle/>
          <a:p>
            <a:r>
              <a:rPr lang="en-US" dirty="0"/>
              <a:t>Thank you!</a:t>
            </a:r>
          </a:p>
        </p:txBody>
      </p:sp>
      <p:sp>
        <p:nvSpPr>
          <p:cNvPr id="3" name="Text Placeholder 2">
            <a:extLst>
              <a:ext uri="{FF2B5EF4-FFF2-40B4-BE49-F238E27FC236}">
                <a16:creationId xmlns:a16="http://schemas.microsoft.com/office/drawing/2014/main" id="{F87C3427-AD40-082A-6E75-09D3205DA01D}"/>
              </a:ext>
            </a:extLst>
          </p:cNvPr>
          <p:cNvSpPr>
            <a:spLocks noGrp="1"/>
          </p:cNvSpPr>
          <p:nvPr>
            <p:ph type="body" sz="quarter" idx="11"/>
          </p:nvPr>
        </p:nvSpPr>
        <p:spPr>
          <a:xfrm>
            <a:off x="914639" y="1399033"/>
            <a:ext cx="3152714" cy="276999"/>
          </a:xfrm>
        </p:spPr>
        <p:txBody>
          <a:bodyPr/>
          <a:lstStyle/>
          <a:p>
            <a:r>
              <a:rPr lang="en-US" dirty="0"/>
              <a:t>I welcome all feedback</a:t>
            </a:r>
          </a:p>
        </p:txBody>
      </p:sp>
      <p:sp>
        <p:nvSpPr>
          <p:cNvPr id="17" name="Slide Number Placeholder 16">
            <a:extLst>
              <a:ext uri="{FF2B5EF4-FFF2-40B4-BE49-F238E27FC236}">
                <a16:creationId xmlns:a16="http://schemas.microsoft.com/office/drawing/2014/main" id="{1FA8C4C7-9FB3-39AC-038E-372A5A6198A1}"/>
              </a:ext>
            </a:extLst>
          </p:cNvPr>
          <p:cNvSpPr>
            <a:spLocks noGrp="1"/>
          </p:cNvSpPr>
          <p:nvPr>
            <p:ph type="sldNum" sz="quarter" idx="4"/>
          </p:nvPr>
        </p:nvSpPr>
        <p:spPr/>
        <p:txBody>
          <a:bodyPr/>
          <a:lstStyle/>
          <a:p>
            <a:fld id="{F3B0E942-4DE7-D946-9C33-2EA71A058964}" type="slidenum">
              <a:rPr lang="en-US" smtClean="0"/>
              <a:t>38</a:t>
            </a:fld>
            <a:endParaRPr lang="en-US"/>
          </a:p>
        </p:txBody>
      </p:sp>
      <p:grpSp>
        <p:nvGrpSpPr>
          <p:cNvPr id="19" name="Group 18">
            <a:extLst>
              <a:ext uri="{FF2B5EF4-FFF2-40B4-BE49-F238E27FC236}">
                <a16:creationId xmlns:a16="http://schemas.microsoft.com/office/drawing/2014/main" id="{222BBE8C-54D0-DB1F-276B-C599C65F1C67}"/>
              </a:ext>
            </a:extLst>
          </p:cNvPr>
          <p:cNvGrpSpPr/>
          <p:nvPr/>
        </p:nvGrpSpPr>
        <p:grpSpPr>
          <a:xfrm>
            <a:off x="986200" y="2156664"/>
            <a:ext cx="3773157" cy="3672823"/>
            <a:chOff x="6338858" y="1883816"/>
            <a:chExt cx="3773157" cy="3672823"/>
          </a:xfrm>
        </p:grpSpPr>
        <p:sp>
          <p:nvSpPr>
            <p:cNvPr id="5" name="Content Placeholder 2">
              <a:extLst>
                <a:ext uri="{FF2B5EF4-FFF2-40B4-BE49-F238E27FC236}">
                  <a16:creationId xmlns:a16="http://schemas.microsoft.com/office/drawing/2014/main" id="{8932D983-1617-DCCF-E1D6-5D901214E92E}"/>
                </a:ext>
              </a:extLst>
            </p:cNvPr>
            <p:cNvSpPr txBox="1">
              <a:spLocks/>
            </p:cNvSpPr>
            <p:nvPr/>
          </p:nvSpPr>
          <p:spPr>
            <a:xfrm>
              <a:off x="6873265" y="2435795"/>
              <a:ext cx="3238750" cy="3120844"/>
            </a:xfrm>
            <a:prstGeom prst="rect">
              <a:avLst/>
            </a:prstGeom>
          </p:spPr>
          <p:txBody>
            <a:bodyPr>
              <a:normAutofit/>
            </a:bodyPr>
            <a:lstStyle>
              <a:lvl1pPr marL="176213" indent="-176213" algn="l" defTabSz="457200" rtl="0" eaLnBrk="1" latinLnBrk="0" hangingPunct="1">
                <a:lnSpc>
                  <a:spcPct val="100000"/>
                </a:lnSpc>
                <a:spcBef>
                  <a:spcPts val="300"/>
                </a:spcBef>
                <a:spcAft>
                  <a:spcPts val="600"/>
                </a:spcAft>
                <a:buClr>
                  <a:srgbClr val="4682AA"/>
                </a:buClr>
                <a:buSzPct val="80000"/>
                <a:buFont typeface="Arial"/>
                <a:buChar char="•"/>
                <a:defRPr sz="2000" b="0"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rgbClr val="4682AA"/>
                </a:buClr>
                <a:buSzPct val="80000"/>
                <a:buFont typeface="Lucida Grande"/>
                <a:buChar char="-"/>
                <a:defRPr sz="1800" b="0"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rgbClr val="4682AA"/>
                </a:buClr>
                <a:buSzPct val="80000"/>
                <a:buFont typeface="Lucida Grande"/>
                <a:buChar char="-"/>
                <a:defRPr sz="1600" b="0" kern="1200">
                  <a:solidFill>
                    <a:schemeClr val="tx1"/>
                  </a:solidFill>
                  <a:latin typeface="+mn-lt"/>
                  <a:ea typeface="+mn-ea"/>
                  <a:cs typeface="Arial"/>
                </a:defRPr>
              </a:lvl3pPr>
              <a:lvl4pPr marL="1042416"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0"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0"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0"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0"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lnSpc>
                  <a:spcPct val="150000"/>
                </a:lnSpc>
                <a:buNone/>
              </a:pPr>
              <a:r>
                <a:rPr lang="en-US" dirty="0">
                  <a:latin typeface="Arial" panose="020B0604020202020204" pitchFamily="34" charset="0"/>
                  <a:cs typeface="Arial" panose="020B0604020202020204" pitchFamily="34" charset="0"/>
                  <a:hlinkClick r:id="" action="ppaction://noaction"/>
                </a:rPr>
                <a:t>kekenes@esri.com</a:t>
              </a:r>
              <a:endParaRPr lang="en-US" dirty="0">
                <a:latin typeface="Arial" panose="020B0604020202020204" pitchFamily="34" charset="0"/>
                <a:cs typeface="Arial" panose="020B0604020202020204" pitchFamily="34" charset="0"/>
              </a:endParaRPr>
            </a:p>
            <a:p>
              <a:pPr marL="0" indent="0">
                <a:lnSpc>
                  <a:spcPct val="150000"/>
                </a:lnSpc>
                <a:buNone/>
              </a:pPr>
              <a:r>
                <a:rPr lang="en-US" dirty="0">
                  <a:latin typeface="Arial" panose="020B0604020202020204" pitchFamily="34" charset="0"/>
                  <a:cs typeface="Arial" panose="020B0604020202020204" pitchFamily="34" charset="0"/>
                  <a:hlinkClick r:id="rId2"/>
                </a:rPr>
                <a:t>kristian-ekenes</a:t>
              </a:r>
              <a:endParaRPr lang="en-US" dirty="0">
                <a:latin typeface="Arial" panose="020B0604020202020204" pitchFamily="34" charset="0"/>
                <a:cs typeface="Arial" panose="020B0604020202020204" pitchFamily="34" charset="0"/>
              </a:endParaRPr>
            </a:p>
            <a:p>
              <a:pPr marL="0" indent="0">
                <a:lnSpc>
                  <a:spcPct val="150000"/>
                </a:lnSpc>
                <a:buNone/>
              </a:pPr>
              <a:r>
                <a:rPr lang="en-US" dirty="0">
                  <a:latin typeface="Arial" panose="020B0604020202020204" pitchFamily="34" charset="0"/>
                  <a:cs typeface="Arial" panose="020B0604020202020204" pitchFamily="34" charset="0"/>
                  <a:hlinkClick r:id="rId3"/>
                </a:rPr>
                <a:t>ekenes</a:t>
              </a:r>
              <a:endParaRPr lang="en-US" dirty="0">
                <a:latin typeface="Arial" panose="020B0604020202020204" pitchFamily="34" charset="0"/>
                <a:cs typeface="Arial" panose="020B0604020202020204" pitchFamily="34" charset="0"/>
              </a:endParaRPr>
            </a:p>
            <a:p>
              <a:pPr marL="0" indent="0">
                <a:lnSpc>
                  <a:spcPct val="120000"/>
                </a:lnSpc>
                <a:buNone/>
              </a:pPr>
              <a:endParaRPr lang="en-US" dirty="0">
                <a:latin typeface="Avenir Book" panose="02000503020000020003" pitchFamily="2" charset="0"/>
              </a:endParaRPr>
            </a:p>
            <a:p>
              <a:pPr marL="0" indent="0">
                <a:lnSpc>
                  <a:spcPct val="120000"/>
                </a:lnSpc>
                <a:buNone/>
              </a:pPr>
              <a:endParaRPr lang="en-US" dirty="0">
                <a:latin typeface="Avenir Book" panose="02000503020000020003" pitchFamily="2" charset="0"/>
              </a:endParaRPr>
            </a:p>
          </p:txBody>
        </p:sp>
        <p:pic>
          <p:nvPicPr>
            <p:cNvPr id="7" name="Picture 6" descr="Linkedin Icon from Social Media Logos Pack | Free Download">
              <a:extLst>
                <a:ext uri="{FF2B5EF4-FFF2-40B4-BE49-F238E27FC236}">
                  <a16:creationId xmlns:a16="http://schemas.microsoft.com/office/drawing/2014/main" id="{1D80BB63-E13E-BA27-EA8A-ADA2419D65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8859" y="3096284"/>
              <a:ext cx="457200" cy="4572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C4CD36D-BF02-1AE3-2760-4C484EAECBE5}"/>
                </a:ext>
              </a:extLst>
            </p:cNvPr>
            <p:cNvPicPr>
              <a:picLocks noChangeAspect="1"/>
            </p:cNvPicPr>
            <p:nvPr/>
          </p:nvPicPr>
          <p:blipFill>
            <a:blip r:embed="rId5"/>
            <a:stretch>
              <a:fillRect/>
            </a:stretch>
          </p:blipFill>
          <p:spPr>
            <a:xfrm>
              <a:off x="6338858" y="2503381"/>
              <a:ext cx="457200" cy="457200"/>
            </a:xfrm>
            <a:prstGeom prst="rect">
              <a:avLst/>
            </a:prstGeom>
          </p:spPr>
        </p:pic>
        <p:pic>
          <p:nvPicPr>
            <p:cNvPr id="11" name="Picture 10">
              <a:extLst>
                <a:ext uri="{FF2B5EF4-FFF2-40B4-BE49-F238E27FC236}">
                  <a16:creationId xmlns:a16="http://schemas.microsoft.com/office/drawing/2014/main" id="{D566A2BB-59A4-CC5F-5440-1C6E1E1651B8}"/>
                </a:ext>
              </a:extLst>
            </p:cNvPr>
            <p:cNvPicPr>
              <a:picLocks noChangeAspect="1"/>
            </p:cNvPicPr>
            <p:nvPr/>
          </p:nvPicPr>
          <p:blipFill>
            <a:blip r:embed="rId6"/>
            <a:stretch>
              <a:fillRect/>
            </a:stretch>
          </p:blipFill>
          <p:spPr>
            <a:xfrm>
              <a:off x="6338858" y="3689187"/>
              <a:ext cx="457200" cy="457200"/>
            </a:xfrm>
            <a:prstGeom prst="rect">
              <a:avLst/>
            </a:prstGeom>
          </p:spPr>
        </p:pic>
        <p:sp>
          <p:nvSpPr>
            <p:cNvPr id="13" name="TextBox 12">
              <a:extLst>
                <a:ext uri="{FF2B5EF4-FFF2-40B4-BE49-F238E27FC236}">
                  <a16:creationId xmlns:a16="http://schemas.microsoft.com/office/drawing/2014/main" id="{53F400B9-147A-EE47-5F10-D467D9988D5A}"/>
                </a:ext>
              </a:extLst>
            </p:cNvPr>
            <p:cNvSpPr txBox="1"/>
            <p:nvPr/>
          </p:nvSpPr>
          <p:spPr>
            <a:xfrm>
              <a:off x="6338858" y="1883816"/>
              <a:ext cx="2955904" cy="510524"/>
            </a:xfrm>
            <a:prstGeom prst="rect">
              <a:avLst/>
            </a:prstGeom>
            <a:noFill/>
            <a:effectLst/>
          </p:spPr>
          <p:txBody>
            <a:bodyPr wrap="square">
              <a:spAutoFit/>
            </a:bodyPr>
            <a:lstStyle/>
            <a:p>
              <a:pPr>
                <a:lnSpc>
                  <a:spcPct val="120000"/>
                </a:lnSpc>
              </a:pPr>
              <a:r>
                <a:rPr lang="en-US" sz="2400" dirty="0"/>
                <a:t>Kristian Ekenes</a:t>
              </a:r>
              <a:endParaRPr lang="en-US" sz="2400" dirty="0">
                <a:latin typeface="Avenir Book" panose="02000503020000020003" pitchFamily="2" charset="0"/>
                <a:hlinkClick r:id="rId7"/>
              </a:endParaRPr>
            </a:p>
          </p:txBody>
        </p:sp>
      </p:grpSp>
      <p:pic>
        <p:nvPicPr>
          <p:cNvPr id="9" name="Picture 8">
            <a:extLst>
              <a:ext uri="{FF2B5EF4-FFF2-40B4-BE49-F238E27FC236}">
                <a16:creationId xmlns:a16="http://schemas.microsoft.com/office/drawing/2014/main" id="{6AF2204E-54BD-9E8F-06AA-FB3672AD112E}"/>
              </a:ext>
            </a:extLst>
          </p:cNvPr>
          <p:cNvPicPr>
            <a:picLocks noChangeAspect="1"/>
          </p:cNvPicPr>
          <p:nvPr/>
        </p:nvPicPr>
        <p:blipFill>
          <a:blip r:embed="rId8"/>
          <a:stretch>
            <a:fillRect/>
          </a:stretch>
        </p:blipFill>
        <p:spPr>
          <a:xfrm>
            <a:off x="9186690" y="5663911"/>
            <a:ext cx="2438400" cy="812800"/>
          </a:xfrm>
          <a:prstGeom prst="rect">
            <a:avLst/>
          </a:prstGeom>
        </p:spPr>
      </p:pic>
      <p:pic>
        <p:nvPicPr>
          <p:cNvPr id="15" name="Picture 2" descr="NACIS.ORG">
            <a:extLst>
              <a:ext uri="{FF2B5EF4-FFF2-40B4-BE49-F238E27FC236}">
                <a16:creationId xmlns:a16="http://schemas.microsoft.com/office/drawing/2014/main" id="{DE09232B-09F6-E3E8-D795-043008421824}"/>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artisticPhotocopy trans="73000"/>
                    </a14:imgEffect>
                  </a14:imgLayer>
                </a14:imgProps>
              </a:ext>
              <a:ext uri="{28A0092B-C50C-407E-A947-70E740481C1C}">
                <a14:useLocalDpi xmlns:a14="http://schemas.microsoft.com/office/drawing/2010/main" val="0"/>
              </a:ext>
            </a:extLst>
          </a:blip>
          <a:srcRect/>
          <a:stretch>
            <a:fillRect/>
          </a:stretch>
        </p:blipFill>
        <p:spPr bwMode="auto">
          <a:xfrm>
            <a:off x="862451" y="5854899"/>
            <a:ext cx="3145015" cy="43082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qr code with a few black squares&#10;&#10;AI-generated content may be incorrect.">
            <a:extLst>
              <a:ext uri="{FF2B5EF4-FFF2-40B4-BE49-F238E27FC236}">
                <a16:creationId xmlns:a16="http://schemas.microsoft.com/office/drawing/2014/main" id="{7C2D4085-2146-E1A5-1428-E2EA270D362D}"/>
              </a:ext>
            </a:extLst>
          </p:cNvPr>
          <p:cNvPicPr>
            <a:picLocks noChangeAspect="1"/>
          </p:cNvPicPr>
          <p:nvPr/>
        </p:nvPicPr>
        <p:blipFill>
          <a:blip r:embed="rId11"/>
          <a:stretch>
            <a:fillRect/>
          </a:stretch>
        </p:blipFill>
        <p:spPr>
          <a:xfrm>
            <a:off x="6096000" y="1012604"/>
            <a:ext cx="4441649" cy="4441649"/>
          </a:xfrm>
          <a:prstGeom prst="rect">
            <a:avLst/>
          </a:prstGeom>
        </p:spPr>
      </p:pic>
    </p:spTree>
    <p:extLst>
      <p:ext uri="{BB962C8B-B14F-4D97-AF65-F5344CB8AC3E}">
        <p14:creationId xmlns:p14="http://schemas.microsoft.com/office/powerpoint/2010/main" val="4149019155"/>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36AB2E-55E1-74FC-70B4-E015C55C96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05AD9E-E5F5-C9A4-BF09-952B6C5065F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40A2934-CC41-1F84-8245-8D6A75929B1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F2B5013-F0AA-3439-175E-2992149A7CB7}"/>
              </a:ext>
            </a:extLst>
          </p:cNvPr>
          <p:cNvPicPr>
            <a:picLocks noChangeAspect="1"/>
          </p:cNvPicPr>
          <p:nvPr/>
        </p:nvPicPr>
        <p:blipFill>
          <a:blip r:embed="rId2"/>
          <a:stretch>
            <a:fillRect/>
          </a:stretch>
        </p:blipFill>
        <p:spPr>
          <a:xfrm>
            <a:off x="1668049" y="0"/>
            <a:ext cx="8855901" cy="6847793"/>
          </a:xfrm>
          <a:prstGeom prst="rect">
            <a:avLst/>
          </a:prstGeom>
        </p:spPr>
      </p:pic>
      <p:sp>
        <p:nvSpPr>
          <p:cNvPr id="5" name="TextBox 4">
            <a:extLst>
              <a:ext uri="{FF2B5EF4-FFF2-40B4-BE49-F238E27FC236}">
                <a16:creationId xmlns:a16="http://schemas.microsoft.com/office/drawing/2014/main" id="{9DFBA7CA-E102-26C9-19D1-281A101B108F}"/>
              </a:ext>
            </a:extLst>
          </p:cNvPr>
          <p:cNvSpPr txBox="1"/>
          <p:nvPr/>
        </p:nvSpPr>
        <p:spPr>
          <a:xfrm>
            <a:off x="1668049" y="6600783"/>
            <a:ext cx="1351652" cy="261610"/>
          </a:xfrm>
          <a:prstGeom prst="rect">
            <a:avLst/>
          </a:prstGeom>
          <a:noFill/>
        </p:spPr>
        <p:txBody>
          <a:bodyPr wrap="none" rtlCol="0">
            <a:spAutoFit/>
          </a:bodyPr>
          <a:lstStyle/>
          <a:p>
            <a:r>
              <a:rPr lang="en-US" sz="1100" dirty="0"/>
              <a:t>The New York Times</a:t>
            </a:r>
          </a:p>
        </p:txBody>
      </p:sp>
    </p:spTree>
    <p:extLst>
      <p:ext uri="{BB962C8B-B14F-4D97-AF65-F5344CB8AC3E}">
        <p14:creationId xmlns:p14="http://schemas.microsoft.com/office/powerpoint/2010/main" val="901225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9EBED-5BB6-824B-B748-9C76CAB69CE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87CDEF8-9F83-9043-9D92-84F2EDB1E90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ED1E4009-72C0-2043-BDBB-77B77501A7A8}"/>
              </a:ext>
            </a:extLst>
          </p:cNvPr>
          <p:cNvPicPr>
            <a:picLocks noChangeAspect="1"/>
          </p:cNvPicPr>
          <p:nvPr/>
        </p:nvPicPr>
        <p:blipFill>
          <a:blip r:embed="rId2"/>
          <a:stretch>
            <a:fillRect/>
          </a:stretch>
        </p:blipFill>
        <p:spPr>
          <a:xfrm>
            <a:off x="915966" y="0"/>
            <a:ext cx="10360068" cy="6882896"/>
          </a:xfrm>
          <a:prstGeom prst="rect">
            <a:avLst/>
          </a:prstGeom>
        </p:spPr>
      </p:pic>
      <p:sp>
        <p:nvSpPr>
          <p:cNvPr id="5" name="TextBox 4">
            <a:extLst>
              <a:ext uri="{FF2B5EF4-FFF2-40B4-BE49-F238E27FC236}">
                <a16:creationId xmlns:a16="http://schemas.microsoft.com/office/drawing/2014/main" id="{B2D1AA55-4867-D747-BECF-E82CECE4347C}"/>
              </a:ext>
            </a:extLst>
          </p:cNvPr>
          <p:cNvSpPr txBox="1"/>
          <p:nvPr/>
        </p:nvSpPr>
        <p:spPr>
          <a:xfrm>
            <a:off x="915966" y="6596390"/>
            <a:ext cx="1351652" cy="261610"/>
          </a:xfrm>
          <a:prstGeom prst="rect">
            <a:avLst/>
          </a:prstGeom>
          <a:noFill/>
        </p:spPr>
        <p:txBody>
          <a:bodyPr wrap="none" rtlCol="0">
            <a:spAutoFit/>
          </a:bodyPr>
          <a:lstStyle/>
          <a:p>
            <a:r>
              <a:rPr lang="en-US" sz="1100" dirty="0"/>
              <a:t>The New York Times</a:t>
            </a:r>
          </a:p>
        </p:txBody>
      </p:sp>
    </p:spTree>
    <p:extLst>
      <p:ext uri="{BB962C8B-B14F-4D97-AF65-F5344CB8AC3E}">
        <p14:creationId xmlns:p14="http://schemas.microsoft.com/office/powerpoint/2010/main" val="2569490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DDCE5-79BE-1143-9E88-814F4023543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D7EA25-6D5A-D048-911E-8E95531A924E}"/>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254E6A0-71EE-6C48-93C7-3DD655DD3AE3}"/>
              </a:ext>
            </a:extLst>
          </p:cNvPr>
          <p:cNvPicPr>
            <a:picLocks noChangeAspect="1"/>
          </p:cNvPicPr>
          <p:nvPr/>
        </p:nvPicPr>
        <p:blipFill>
          <a:blip r:embed="rId2"/>
          <a:stretch>
            <a:fillRect/>
          </a:stretch>
        </p:blipFill>
        <p:spPr>
          <a:xfrm>
            <a:off x="665747" y="0"/>
            <a:ext cx="10688053" cy="6858000"/>
          </a:xfrm>
          <a:prstGeom prst="rect">
            <a:avLst/>
          </a:prstGeom>
        </p:spPr>
      </p:pic>
    </p:spTree>
    <p:extLst>
      <p:ext uri="{BB962C8B-B14F-4D97-AF65-F5344CB8AC3E}">
        <p14:creationId xmlns:p14="http://schemas.microsoft.com/office/powerpoint/2010/main" val="195481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DDCE5-79BE-1143-9E88-814F40235437}"/>
              </a:ext>
            </a:extLst>
          </p:cNvPr>
          <p:cNvSpPr>
            <a:spLocks noGrp="1"/>
          </p:cNvSpPr>
          <p:nvPr>
            <p:ph type="title"/>
          </p:nvPr>
        </p:nvSpPr>
        <p:spPr/>
        <p:txBody>
          <a:bodyPr/>
          <a:lstStyle/>
          <a:p>
            <a:r>
              <a:rPr lang="en-US" dirty="0"/>
              <a:t>ff</a:t>
            </a:r>
          </a:p>
        </p:txBody>
      </p:sp>
      <p:sp>
        <p:nvSpPr>
          <p:cNvPr id="3" name="Content Placeholder 2">
            <a:extLst>
              <a:ext uri="{FF2B5EF4-FFF2-40B4-BE49-F238E27FC236}">
                <a16:creationId xmlns:a16="http://schemas.microsoft.com/office/drawing/2014/main" id="{77D7EA25-6D5A-D048-911E-8E95531A924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3F740DF-9A48-FD40-9994-8F2D92CC1148}"/>
              </a:ext>
            </a:extLst>
          </p:cNvPr>
          <p:cNvPicPr>
            <a:picLocks noChangeAspect="1"/>
          </p:cNvPicPr>
          <p:nvPr/>
        </p:nvPicPr>
        <p:blipFill>
          <a:blip r:embed="rId2"/>
          <a:stretch>
            <a:fillRect/>
          </a:stretch>
        </p:blipFill>
        <p:spPr>
          <a:xfrm>
            <a:off x="130161" y="0"/>
            <a:ext cx="11931678" cy="6858000"/>
          </a:xfrm>
          <a:prstGeom prst="rect">
            <a:avLst/>
          </a:prstGeom>
        </p:spPr>
      </p:pic>
      <p:pic>
        <p:nvPicPr>
          <p:cNvPr id="5" name="Picture 4">
            <a:extLst>
              <a:ext uri="{FF2B5EF4-FFF2-40B4-BE49-F238E27FC236}">
                <a16:creationId xmlns:a16="http://schemas.microsoft.com/office/drawing/2014/main" id="{3C82122C-22F9-C74B-9F54-71D9D694E1F0}"/>
              </a:ext>
            </a:extLst>
          </p:cNvPr>
          <p:cNvPicPr>
            <a:picLocks noChangeAspect="1"/>
          </p:cNvPicPr>
          <p:nvPr/>
        </p:nvPicPr>
        <p:blipFill>
          <a:blip r:embed="rId3"/>
          <a:stretch>
            <a:fillRect/>
          </a:stretch>
        </p:blipFill>
        <p:spPr>
          <a:xfrm>
            <a:off x="10407041" y="4327395"/>
            <a:ext cx="1524000" cy="2336800"/>
          </a:xfrm>
          <a:prstGeom prst="rect">
            <a:avLst/>
          </a:prstGeom>
        </p:spPr>
      </p:pic>
    </p:spTree>
    <p:extLst>
      <p:ext uri="{BB962C8B-B14F-4D97-AF65-F5344CB8AC3E}">
        <p14:creationId xmlns:p14="http://schemas.microsoft.com/office/powerpoint/2010/main" val="1230252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E729A-4D23-95AB-441B-262C9D1E37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EC20BB-02F5-DD4B-55F3-66CE6309326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694F98-C6E8-935D-E342-621FA3B94F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1A2CDAA-C970-CF35-A188-064A5DC8D5E0}"/>
              </a:ext>
            </a:extLst>
          </p:cNvPr>
          <p:cNvPicPr>
            <a:picLocks noChangeAspect="1"/>
          </p:cNvPicPr>
          <p:nvPr/>
        </p:nvPicPr>
        <p:blipFill>
          <a:blip r:embed="rId2"/>
          <a:stretch>
            <a:fillRect/>
          </a:stretch>
        </p:blipFill>
        <p:spPr>
          <a:xfrm>
            <a:off x="3617177" y="0"/>
            <a:ext cx="11351942" cy="6858000"/>
          </a:xfrm>
          <a:prstGeom prst="rect">
            <a:avLst/>
          </a:prstGeom>
        </p:spPr>
      </p:pic>
      <p:pic>
        <p:nvPicPr>
          <p:cNvPr id="6" name="Picture 5">
            <a:extLst>
              <a:ext uri="{FF2B5EF4-FFF2-40B4-BE49-F238E27FC236}">
                <a16:creationId xmlns:a16="http://schemas.microsoft.com/office/drawing/2014/main" id="{A05058F0-B67F-F282-E0BB-903BCE4E0AC4}"/>
              </a:ext>
            </a:extLst>
          </p:cNvPr>
          <p:cNvPicPr>
            <a:picLocks noChangeAspect="1"/>
          </p:cNvPicPr>
          <p:nvPr/>
        </p:nvPicPr>
        <p:blipFill>
          <a:blip r:embed="rId3"/>
          <a:stretch>
            <a:fillRect/>
          </a:stretch>
        </p:blipFill>
        <p:spPr>
          <a:xfrm>
            <a:off x="0" y="0"/>
            <a:ext cx="3617177" cy="6858000"/>
          </a:xfrm>
          <a:prstGeom prst="rect">
            <a:avLst/>
          </a:prstGeom>
        </p:spPr>
      </p:pic>
    </p:spTree>
    <p:extLst>
      <p:ext uri="{BB962C8B-B14F-4D97-AF65-F5344CB8AC3E}">
        <p14:creationId xmlns:p14="http://schemas.microsoft.com/office/powerpoint/2010/main" val="2152573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F3974-054C-38F2-6D36-95F2BF8E4CB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46E43D4-C4E1-8BA6-1BBC-D9A5095C1F1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36BB1E8-2028-AA42-72E7-D08E46B6BD09}"/>
              </a:ext>
            </a:extLst>
          </p:cNvPr>
          <p:cNvPicPr>
            <a:picLocks noChangeAspect="1"/>
          </p:cNvPicPr>
          <p:nvPr/>
        </p:nvPicPr>
        <p:blipFill>
          <a:blip r:embed="rId2"/>
          <a:stretch>
            <a:fillRect/>
          </a:stretch>
        </p:blipFill>
        <p:spPr>
          <a:xfrm>
            <a:off x="63499" y="0"/>
            <a:ext cx="12065002" cy="6858000"/>
          </a:xfrm>
          <a:prstGeom prst="rect">
            <a:avLst/>
          </a:prstGeom>
        </p:spPr>
      </p:pic>
    </p:spTree>
    <p:extLst>
      <p:ext uri="{BB962C8B-B14F-4D97-AF65-F5344CB8AC3E}">
        <p14:creationId xmlns:p14="http://schemas.microsoft.com/office/powerpoint/2010/main" val="3689378631"/>
      </p:ext>
    </p:extLst>
  </p:cSld>
  <p:clrMapOvr>
    <a:masterClrMapping/>
  </p:clrMapOvr>
</p:sld>
</file>

<file path=ppt/theme/theme1.xml><?xml version="1.0" encoding="utf-8"?>
<a:theme xmlns:a="http://schemas.openxmlformats.org/drawingml/2006/main" name="esri-corporate-light">
  <a:themeElements>
    <a:clrScheme name="Esri Branding Colors 2013_blue hyperlink">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007AC2"/>
      </a:hlink>
      <a:folHlink>
        <a:srgbClr val="004575"/>
      </a:folHlink>
    </a:clrScheme>
    <a:fontScheme name="Esri-Arial">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ABF5"/>
        </a:solidFill>
        <a:ln w="19050">
          <a:solidFill>
            <a:srgbClr val="FFFFFF">
              <a:alpha val="41961"/>
            </a:srgbClr>
          </a:solidFill>
          <a:miter lim="800000"/>
          <a:headEnd type="none" w="med" len="med"/>
          <a:tailEnd type="none" w="med" len="med"/>
        </a:ln>
        <a:effectLst/>
      </a:spPr>
      <a:bodyPr vert="horz" wrap="square" lIns="0" tIns="0" rIns="0" bIns="0" numCol="1" rtlCol="0" anchor="ctr" anchorCtr="1" compatLnSpc="1">
        <a:prstTxWarp prst="textNoShape">
          <a:avLst/>
        </a:prstTxWarp>
        <a:noAutofit/>
      </a:bodyPr>
      <a:lstStyle>
        <a:defPPr algn="ctr" eaLnBrk="0" fontAlgn="base" hangingPunct="0">
          <a:spcBef>
            <a:spcPct val="0"/>
          </a:spcBef>
          <a:spcAft>
            <a:spcPct val="0"/>
          </a:spcAft>
          <a:defRPr sz="1400" dirty="0">
            <a:solidFill>
              <a:prstClr val="white"/>
            </a:solidFill>
          </a:defRPr>
        </a:defPPr>
      </a:lstStyle>
      <a:style>
        <a:lnRef idx="1">
          <a:schemeClr val="accent1"/>
        </a:lnRef>
        <a:fillRef idx="3">
          <a:schemeClr val="accent1"/>
        </a:fillRef>
        <a:effectRef idx="2">
          <a:schemeClr val="accent1"/>
        </a:effectRef>
        <a:fontRef idx="minor">
          <a:schemeClr val="lt1"/>
        </a:fontRef>
      </a:style>
    </a:spDef>
    <a:lnDef>
      <a:spPr bwMode="auto">
        <a:noFill/>
        <a:ln w="50800" cap="flat" cmpd="sng" algn="ctr">
          <a:solidFill>
            <a:srgbClr val="00B0F0"/>
          </a:solidFill>
          <a:prstDash val="solid"/>
          <a:round/>
          <a:headEnd type="none" w="med" len="med"/>
          <a:tailEnd type="none"/>
        </a:ln>
        <a:effectLst>
          <a:outerShdw blurRad="25400" algn="ctr" rotWithShape="0">
            <a:schemeClr val="accent4">
              <a:lumMod val="20000"/>
              <a:lumOff val="80000"/>
              <a:alpha val="41000"/>
            </a:schemeClr>
          </a:outerShdw>
        </a:effectLst>
      </a:spPr>
      <a:bodyPr/>
      <a:lstStyle/>
    </a:lnDef>
    <a:txDef>
      <a:spPr>
        <a:noFill/>
        <a:effectLst/>
      </a:spPr>
      <a:bodyPr wrap="square" lIns="0" tIns="0" rIns="0" bIns="0" rtlCol="0">
        <a:noAutofit/>
      </a:bodyPr>
      <a:lstStyle>
        <a:defPPr algn="l" eaLnBrk="0" hangingPunct="0">
          <a:defRPr sz="1400" dirty="0" err="1" smtClean="0">
            <a:ea typeface="+mn-ea"/>
            <a:cs typeface="+mn-cs"/>
          </a:defRPr>
        </a:defPPr>
      </a:lstStyle>
    </a:txDef>
  </a:objectDefaults>
  <a:extraClrSchemeLst/>
  <a:extLst>
    <a:ext uri="{05A4C25C-085E-4340-85A3-A5531E510DB2}">
      <thm15:themeFamily xmlns:thm15="http://schemas.microsoft.com/office/thememl/2012/main" name="esri-corporate-light" id="{0240D4CF-E6DD-D841-A75C-8CED4F3AD6EF}" vid="{F6E36663-58F9-BA4E-8A87-CF9B5C9A3313}"/>
    </a:ext>
  </a:extLst>
</a:theme>
</file>

<file path=ppt/theme/theme2.xml><?xml version="1.0" encoding="utf-8"?>
<a:theme xmlns:a="http://schemas.openxmlformats.org/drawingml/2006/main" name="1_esri-corporate-light">
  <a:themeElements>
    <a:clrScheme name="Esri Branding Colors 2013_blue hyperlink">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007AC2"/>
      </a:hlink>
      <a:folHlink>
        <a:srgbClr val="004575"/>
      </a:folHlink>
    </a:clrScheme>
    <a:fontScheme name="Esri-Arial">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ABF5"/>
        </a:solidFill>
        <a:ln w="19050">
          <a:solidFill>
            <a:srgbClr val="FFFFFF">
              <a:alpha val="41961"/>
            </a:srgbClr>
          </a:solidFill>
          <a:miter lim="800000"/>
          <a:headEnd type="none" w="med" len="med"/>
          <a:tailEnd type="none" w="med" len="med"/>
        </a:ln>
        <a:effectLst/>
      </a:spPr>
      <a:bodyPr vert="horz" wrap="square" lIns="0" tIns="0" rIns="0" bIns="0" numCol="1" rtlCol="0" anchor="ctr" anchorCtr="1" compatLnSpc="1">
        <a:prstTxWarp prst="textNoShape">
          <a:avLst/>
        </a:prstTxWarp>
        <a:noAutofit/>
      </a:bodyPr>
      <a:lstStyle>
        <a:defPPr algn="ctr" eaLnBrk="0" fontAlgn="base" hangingPunct="0">
          <a:spcBef>
            <a:spcPct val="0"/>
          </a:spcBef>
          <a:spcAft>
            <a:spcPct val="0"/>
          </a:spcAft>
          <a:defRPr sz="1400" dirty="0">
            <a:solidFill>
              <a:prstClr val="white"/>
            </a:solidFill>
          </a:defRPr>
        </a:defPPr>
      </a:lstStyle>
      <a:style>
        <a:lnRef idx="1">
          <a:schemeClr val="accent1"/>
        </a:lnRef>
        <a:fillRef idx="3">
          <a:schemeClr val="accent1"/>
        </a:fillRef>
        <a:effectRef idx="2">
          <a:schemeClr val="accent1"/>
        </a:effectRef>
        <a:fontRef idx="minor">
          <a:schemeClr val="lt1"/>
        </a:fontRef>
      </a:style>
    </a:spDef>
    <a:lnDef>
      <a:spPr bwMode="auto">
        <a:noFill/>
        <a:ln w="50800" cap="flat" cmpd="sng" algn="ctr">
          <a:solidFill>
            <a:srgbClr val="00B0F0"/>
          </a:solidFill>
          <a:prstDash val="solid"/>
          <a:round/>
          <a:headEnd type="none" w="med" len="med"/>
          <a:tailEnd type="none"/>
        </a:ln>
        <a:effectLst>
          <a:outerShdw blurRad="25400" algn="ctr" rotWithShape="0">
            <a:schemeClr val="accent4">
              <a:lumMod val="20000"/>
              <a:lumOff val="80000"/>
              <a:alpha val="41000"/>
            </a:schemeClr>
          </a:outerShdw>
        </a:effectLst>
      </a:spPr>
      <a:bodyPr/>
      <a:lstStyle/>
    </a:lnDef>
    <a:txDef>
      <a:spPr>
        <a:noFill/>
        <a:effectLst/>
      </a:spPr>
      <a:bodyPr wrap="square" lIns="0" tIns="0" rIns="0" bIns="0" rtlCol="0">
        <a:noAutofit/>
      </a:bodyPr>
      <a:lstStyle>
        <a:defPPr algn="l" eaLnBrk="0" hangingPunct="0">
          <a:defRPr sz="1400" dirty="0" err="1" smtClean="0">
            <a:ea typeface="+mn-ea"/>
            <a:cs typeface="+mn-cs"/>
          </a:defRPr>
        </a:defPPr>
      </a:lstStyle>
    </a:txDef>
  </a:objectDefaults>
  <a:extraClrSchemeLst/>
  <a:extLst>
    <a:ext uri="{05A4C25C-085E-4340-85A3-A5531E510DB2}">
      <thm15:themeFamily xmlns:thm15="http://schemas.microsoft.com/office/thememl/2012/main" name="esri-corporate-light" id="{0240D4CF-E6DD-D841-A75C-8CED4F3AD6EF}" vid="{F6E36663-58F9-BA4E-8A87-CF9B5C9A331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ee6e3c9-711e-4c7c-bd27-04f2307db20d}" enabled="0" method="" siteId="{aee6e3c9-711e-4c7c-bd27-04f2307db20d}" removed="1"/>
</clbl:labelList>
</file>

<file path=docProps/app.xml><?xml version="1.0" encoding="utf-8"?>
<Properties xmlns="http://schemas.openxmlformats.org/officeDocument/2006/extended-properties" xmlns:vt="http://schemas.openxmlformats.org/officeDocument/2006/docPropsVTypes">
  <Template/>
  <TotalTime>6962</TotalTime>
  <Words>1771</Words>
  <Application>Microsoft Macintosh PowerPoint</Application>
  <PresentationFormat>Widescreen</PresentationFormat>
  <Paragraphs>247</Paragraphs>
  <Slides>38</Slides>
  <Notes>8</Notes>
  <HiddenSlides>2</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38</vt:i4>
      </vt:variant>
    </vt:vector>
  </HeadingPairs>
  <TitlesOfParts>
    <vt:vector size="46" baseType="lpstr">
      <vt:lpstr>Aptos</vt:lpstr>
      <vt:lpstr>Arial</vt:lpstr>
      <vt:lpstr>Avenir Book</vt:lpstr>
      <vt:lpstr>Consolas</vt:lpstr>
      <vt:lpstr>Lucida Grande</vt:lpstr>
      <vt:lpstr>Menlo</vt:lpstr>
      <vt:lpstr>esri-corporate-light</vt:lpstr>
      <vt:lpstr>1_esri-corporate-light</vt:lpstr>
      <vt:lpstr>Visualize voting trends with more than 20 years of U.S. election data</vt:lpstr>
      <vt:lpstr>PowerPoint Presentation</vt:lpstr>
      <vt:lpstr>PowerPoint Presentation</vt:lpstr>
      <vt:lpstr>PowerPoint Presentation</vt:lpstr>
      <vt:lpstr>PowerPoint Presentation</vt:lpstr>
      <vt:lpstr>PowerPoint Presentation</vt:lpstr>
      <vt:lpstr>ff</vt:lpstr>
      <vt:lpstr>PowerPoint Presentation</vt:lpstr>
      <vt:lpstr>PowerPoint Presentation</vt:lpstr>
      <vt:lpstr>PowerPoint Presentation</vt:lpstr>
      <vt:lpstr>PowerPoint Presentation</vt:lpstr>
      <vt:lpstr>PowerPoint Presentation</vt:lpstr>
      <vt:lpstr>PowerPoint Presentation</vt:lpstr>
      <vt:lpstr>Demo</vt:lpstr>
      <vt:lpstr>How it’s made</vt:lpstr>
      <vt:lpstr>1. Create a web map in ArcGIS Online Map Viewer</vt:lpstr>
      <vt:lpstr>PowerPoint Presentation</vt:lpstr>
      <vt:lpstr>PowerPoint Presentation</vt:lpstr>
      <vt:lpstr>2. Create a web application using ArcGIS JS SDK</vt:lpstr>
      <vt:lpstr>3. Create custom styles not available in ArcGIS Online</vt:lpstr>
      <vt:lpstr>How it’s made</vt:lpstr>
      <vt:lpstr>1. Create a renderer</vt:lpstr>
      <vt:lpstr>2. Create a CIMSymbol</vt:lpstr>
      <vt:lpstr>3. Define primitive overrides</vt:lpstr>
      <vt:lpstr>3. Define primitive overrides</vt:lpstr>
      <vt:lpstr>3. Define primitive overrides</vt:lpstr>
      <vt:lpstr>3. Define primitive overrides</vt:lpstr>
      <vt:lpstr>3. Define primitive overrides</vt:lpstr>
      <vt:lpstr>A review of each style</vt:lpstr>
      <vt:lpstr>Winner + margin and winner + lean</vt:lpstr>
      <vt:lpstr>Swing</vt:lpstr>
      <vt:lpstr>Composite symbols: change in votes for all parties</vt:lpstr>
      <vt:lpstr>Trend boxes</vt:lpstr>
      <vt:lpstr>PowerPoint Presentation</vt:lpstr>
      <vt:lpstr>In summary</vt:lpstr>
      <vt:lpstr>Other ways of visualizing trends</vt:lpstr>
      <vt:lpstr>Looking ahead – ArcGIS Online Map Viewer</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Kristian Ekenes</dc:creator>
  <cp:lastModifiedBy>Kristian Ekenes</cp:lastModifiedBy>
  <cp:revision>1</cp:revision>
  <dcterms:created xsi:type="dcterms:W3CDTF">2025-10-11T18:24:16Z</dcterms:created>
  <dcterms:modified xsi:type="dcterms:W3CDTF">2025-10-16T14:28:33Z</dcterms:modified>
</cp:coreProperties>
</file>

<file path=docProps/thumbnail.jpeg>
</file>